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40" r:id="rId2"/>
    <p:sldId id="349" r:id="rId3"/>
    <p:sldId id="256" r:id="rId4"/>
    <p:sldId id="257" r:id="rId5"/>
    <p:sldId id="334" r:id="rId6"/>
    <p:sldId id="335" r:id="rId7"/>
    <p:sldId id="259" r:id="rId8"/>
    <p:sldId id="294" r:id="rId9"/>
    <p:sldId id="354" r:id="rId10"/>
    <p:sldId id="346" r:id="rId11"/>
    <p:sldId id="353" r:id="rId12"/>
    <p:sldId id="291" r:id="rId13"/>
    <p:sldId id="350" r:id="rId14"/>
    <p:sldId id="292" r:id="rId15"/>
    <p:sldId id="285" r:id="rId16"/>
    <p:sldId id="273" r:id="rId17"/>
    <p:sldId id="284" r:id="rId18"/>
    <p:sldId id="362" r:id="rId19"/>
    <p:sldId id="366" r:id="rId20"/>
    <p:sldId id="298" r:id="rId21"/>
    <p:sldId id="330" r:id="rId22"/>
    <p:sldId id="283" r:id="rId23"/>
    <p:sldId id="308" r:id="rId24"/>
    <p:sldId id="311" r:id="rId25"/>
    <p:sldId id="331" r:id="rId26"/>
    <p:sldId id="345" r:id="rId27"/>
    <p:sldId id="313" r:id="rId28"/>
    <p:sldId id="312" r:id="rId29"/>
    <p:sldId id="314" r:id="rId30"/>
    <p:sldId id="333" r:id="rId31"/>
    <p:sldId id="317" r:id="rId32"/>
    <p:sldId id="341" r:id="rId33"/>
    <p:sldId id="315" r:id="rId34"/>
    <p:sldId id="299" r:id="rId35"/>
    <p:sldId id="271" r:id="rId36"/>
    <p:sldId id="281" r:id="rId37"/>
    <p:sldId id="332" r:id="rId38"/>
    <p:sldId id="282" r:id="rId39"/>
    <p:sldId id="301" r:id="rId40"/>
    <p:sldId id="302" r:id="rId41"/>
    <p:sldId id="268" r:id="rId42"/>
    <p:sldId id="356" r:id="rId43"/>
    <p:sldId id="357" r:id="rId44"/>
    <p:sldId id="358" r:id="rId45"/>
    <p:sldId id="306" r:id="rId46"/>
    <p:sldId id="322" r:id="rId47"/>
    <p:sldId id="319" r:id="rId48"/>
    <p:sldId id="316" r:id="rId49"/>
    <p:sldId id="305" r:id="rId50"/>
    <p:sldId id="310" r:id="rId51"/>
    <p:sldId id="289" r:id="rId52"/>
    <p:sldId id="288" r:id="rId53"/>
    <p:sldId id="348" r:id="rId54"/>
    <p:sldId id="275" r:id="rId55"/>
    <p:sldId id="300" r:id="rId56"/>
    <p:sldId id="279" r:id="rId57"/>
    <p:sldId id="328" r:id="rId58"/>
    <p:sldId id="329" r:id="rId59"/>
    <p:sldId id="363" r:id="rId60"/>
    <p:sldId id="323" r:id="rId61"/>
    <p:sldId id="365" r:id="rId62"/>
    <p:sldId id="324" r:id="rId63"/>
    <p:sldId id="267" r:id="rId64"/>
    <p:sldId id="367" r:id="rId65"/>
    <p:sldId id="364" r:id="rId66"/>
    <p:sldId id="261" r:id="rId67"/>
    <p:sldId id="352" r:id="rId68"/>
    <p:sldId id="339" r:id="rId69"/>
    <p:sldId id="360" r:id="rId70"/>
    <p:sldId id="336" r:id="rId71"/>
    <p:sldId id="344" r:id="rId72"/>
    <p:sldId id="338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E9C547-49EC-4E2F-9E43-8E80A3BC1AB8}">
          <p14:sldIdLst>
            <p14:sldId id="340"/>
          </p14:sldIdLst>
        </p14:section>
        <p14:section name="Intro (COST)" id="{0A8EAB90-D58F-4F53-A6A6-CE6D214667E4}">
          <p14:sldIdLst>
            <p14:sldId id="349"/>
            <p14:sldId id="256"/>
            <p14:sldId id="257"/>
            <p14:sldId id="334"/>
            <p14:sldId id="335"/>
            <p14:sldId id="259"/>
            <p14:sldId id="294"/>
            <p14:sldId id="354"/>
          </p14:sldIdLst>
        </p14:section>
        <p14:section name="I love science" id="{5C49AAAE-0E3E-4A2F-8401-43B36BF000C4}">
          <p14:sldIdLst>
            <p14:sldId id="346"/>
            <p14:sldId id="353"/>
          </p14:sldIdLst>
        </p14:section>
        <p14:section name="Intro" id="{4D28C910-FE37-42CD-872B-DA081D65F709}">
          <p14:sldIdLst>
            <p14:sldId id="291"/>
            <p14:sldId id="350"/>
            <p14:sldId id="292"/>
          </p14:sldIdLst>
        </p14:section>
        <p14:section name="Why should you care" id="{44742534-2864-49D5-B39D-E95082F2AA25}">
          <p14:sldIdLst/>
        </p14:section>
        <p14:section name="Saarland" id="{799F4914-5781-4BC9-85AC-3E9B6F18FEBD}">
          <p14:sldIdLst>
            <p14:sldId id="285"/>
            <p14:sldId id="273"/>
            <p14:sldId id="284"/>
            <p14:sldId id="362"/>
            <p14:sldId id="366"/>
          </p14:sldIdLst>
        </p14:section>
        <p14:section name="Scientific Method" id="{ABD02330-61EF-46AC-924F-E34D79CE0503}">
          <p14:sldIdLst>
            <p14:sldId id="298"/>
            <p14:sldId id="330"/>
            <p14:sldId id="283"/>
            <p14:sldId id="308"/>
            <p14:sldId id="311"/>
            <p14:sldId id="331"/>
            <p14:sldId id="345"/>
            <p14:sldId id="313"/>
            <p14:sldId id="312"/>
            <p14:sldId id="314"/>
            <p14:sldId id="333"/>
          </p14:sldIdLst>
        </p14:section>
        <p14:section name="# Natural Experiments" id="{FDEF894D-4294-4D02-8748-03EF24D1B64E}">
          <p14:sldIdLst>
            <p14:sldId id="317"/>
            <p14:sldId id="341"/>
            <p14:sldId id="315"/>
            <p14:sldId id="299"/>
          </p14:sldIdLst>
        </p14:section>
        <p14:section name="Code Mining" id="{99917A17-5C5D-46C8-B836-8DF436699130}">
          <p14:sldIdLst>
            <p14:sldId id="271"/>
            <p14:sldId id="281"/>
            <p14:sldId id="332"/>
            <p14:sldId id="282"/>
          </p14:sldIdLst>
        </p14:section>
        <p14:section name="QUALITATIVE" id="{19054A2B-D3B8-4A4D-AABF-B24B9A7DE2BE}">
          <p14:sldIdLst>
            <p14:sldId id="301"/>
          </p14:sldIdLst>
        </p14:section>
        <p14:section name="Observational Studies" id="{142B8BD1-0A6B-41F3-9D4C-CEBA9C285D9A}">
          <p14:sldIdLst>
            <p14:sldId id="302"/>
            <p14:sldId id="268"/>
            <p14:sldId id="356"/>
          </p14:sldIdLst>
        </p14:section>
        <p14:section name="Productivity" id="{A5406B49-BD1E-4164-B2C6-078A5BF8C1A3}">
          <p14:sldIdLst>
            <p14:sldId id="357"/>
            <p14:sldId id="358"/>
          </p14:sldIdLst>
        </p14:section>
        <p14:section name="Recap of Part 1" id="{C8671400-2272-435A-8270-AC19FB940DD5}">
          <p14:sldIdLst>
            <p14:sldId id="306"/>
            <p14:sldId id="322"/>
            <p14:sldId id="319"/>
            <p14:sldId id="316"/>
            <p14:sldId id="305"/>
          </p14:sldIdLst>
        </p14:section>
        <p14:section name="TOPLAS" id="{33484571-D7EA-4C13-AA57-D9E5627C6B74}">
          <p14:sldIdLst>
            <p14:sldId id="310"/>
            <p14:sldId id="289"/>
            <p14:sldId id="288"/>
            <p14:sldId id="348"/>
            <p14:sldId id="275"/>
            <p14:sldId id="300"/>
            <p14:sldId id="279"/>
          </p14:sldIdLst>
        </p14:section>
        <p14:section name="Code Review" id="{1231E60A-2526-4BB8-9952-898746B216F1}">
          <p14:sldIdLst>
            <p14:sldId id="328"/>
            <p14:sldId id="329"/>
            <p14:sldId id="363"/>
          </p14:sldIdLst>
        </p14:section>
        <p14:section name="Organization Stuff" id="{8B4C9347-9C41-43D1-ADE6-25E8F0145034}">
          <p14:sldIdLst>
            <p14:sldId id="323"/>
            <p14:sldId id="365"/>
            <p14:sldId id="324"/>
          </p14:sldIdLst>
        </p14:section>
        <p14:section name="Sleep Stuff" id="{350312DC-5933-492E-AFF9-6F8872497068}">
          <p14:sldIdLst>
            <p14:sldId id="267"/>
            <p14:sldId id="367"/>
          </p14:sldIdLst>
        </p14:section>
        <p14:section name="Recommendations" id="{3C2800D1-54FC-4CC4-9D03-A1B2F6F716E5}">
          <p14:sldIdLst>
            <p14:sldId id="364"/>
            <p14:sldId id="261"/>
            <p14:sldId id="352"/>
            <p14:sldId id="339"/>
            <p14:sldId id="360"/>
          </p14:sldIdLst>
        </p14:section>
        <p14:section name="Conclusions" id="{CEE7B314-FC31-4B20-B8F6-230C2298F32B}">
          <p14:sldIdLst>
            <p14:sldId id="336"/>
            <p14:sldId id="344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pos="1992" userDrawn="1">
          <p15:clr>
            <a:srgbClr val="A4A3A4"/>
          </p15:clr>
        </p15:guide>
        <p15:guide id="4" pos="5664" userDrawn="1">
          <p15:clr>
            <a:srgbClr val="A4A3A4"/>
          </p15:clr>
        </p15:guide>
        <p15:guide id="5" orient="horz" pos="1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6E1D6F-2775-4C71-8181-D74DC0BB0EBC}" v="1858" dt="2022-11-07T21:34:12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700" autoAdjust="0"/>
  </p:normalViewPr>
  <p:slideViewPr>
    <p:cSldViewPr snapToGrid="0">
      <p:cViewPr varScale="1">
        <p:scale>
          <a:sx n="78" d="100"/>
          <a:sy n="78" d="100"/>
        </p:scale>
        <p:origin x="101" y="43"/>
      </p:cViewPr>
      <p:guideLst>
        <p:guide/>
        <p:guide pos="7680"/>
        <p:guide pos="1992"/>
        <p:guide pos="5664"/>
        <p:guide orient="horz" pos="12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lel Wayne" userId="7e5188e64ff71f3a" providerId="LiveId" clId="{8C6E1D6F-2775-4C71-8181-D74DC0BB0EBC}"/>
    <pc:docChg chg="undo custSel addSld delSld modSld sldOrd delSection modSection">
      <pc:chgData name="Hillel Wayne" userId="7e5188e64ff71f3a" providerId="LiveId" clId="{8C6E1D6F-2775-4C71-8181-D74DC0BB0EBC}" dt="2022-11-07T21:34:12.213" v="4604"/>
      <pc:docMkLst>
        <pc:docMk/>
      </pc:docMkLst>
      <pc:sldChg chg="modTransition modAnim">
        <pc:chgData name="Hillel Wayne" userId="7e5188e64ff71f3a" providerId="LiveId" clId="{8C6E1D6F-2775-4C71-8181-D74DC0BB0EBC}" dt="2022-11-07T17:34:56.847" v="4549"/>
        <pc:sldMkLst>
          <pc:docMk/>
          <pc:sldMk cId="2881058167" sldId="256"/>
        </pc:sldMkLst>
      </pc:sldChg>
      <pc:sldChg chg="modTransition">
        <pc:chgData name="Hillel Wayne" userId="7e5188e64ff71f3a" providerId="LiveId" clId="{8C6E1D6F-2775-4C71-8181-D74DC0BB0EBC}" dt="2022-11-07T15:19:31.986" v="4298"/>
        <pc:sldMkLst>
          <pc:docMk/>
          <pc:sldMk cId="3985383706" sldId="259"/>
        </pc:sldMkLst>
      </pc:sldChg>
      <pc:sldChg chg="addSp delSp mod">
        <pc:chgData name="Hillel Wayne" userId="7e5188e64ff71f3a" providerId="LiveId" clId="{8C6E1D6F-2775-4C71-8181-D74DC0BB0EBC}" dt="2022-11-05T19:03:26.448" v="149" actId="22"/>
        <pc:sldMkLst>
          <pc:docMk/>
          <pc:sldMk cId="438753113" sldId="261"/>
        </pc:sldMkLst>
        <pc:spChg chg="del">
          <ac:chgData name="Hillel Wayne" userId="7e5188e64ff71f3a" providerId="LiveId" clId="{8C6E1D6F-2775-4C71-8181-D74DC0BB0EBC}" dt="2022-11-05T19:03:25.977" v="148" actId="478"/>
          <ac:spMkLst>
            <pc:docMk/>
            <pc:sldMk cId="438753113" sldId="261"/>
            <ac:spMk id="2" creationId="{AE9AF7B9-3598-43DD-03A6-C27219ACE376}"/>
          </ac:spMkLst>
        </pc:spChg>
        <pc:picChg chg="add">
          <ac:chgData name="Hillel Wayne" userId="7e5188e64ff71f3a" providerId="LiveId" clId="{8C6E1D6F-2775-4C71-8181-D74DC0BB0EBC}" dt="2022-11-05T19:03:26.448" v="149" actId="22"/>
          <ac:picMkLst>
            <pc:docMk/>
            <pc:sldMk cId="438753113" sldId="261"/>
            <ac:picMk id="4" creationId="{84548FF8-A46B-6506-D309-048B29B5B938}"/>
          </ac:picMkLst>
        </pc:picChg>
      </pc:sldChg>
      <pc:sldChg chg="addSp delSp modSp mod modTransition">
        <pc:chgData name="Hillel Wayne" userId="7e5188e64ff71f3a" providerId="LiveId" clId="{8C6E1D6F-2775-4C71-8181-D74DC0BB0EBC}" dt="2022-11-07T15:25:31.826" v="4331"/>
        <pc:sldMkLst>
          <pc:docMk/>
          <pc:sldMk cId="3522482282" sldId="267"/>
        </pc:sldMkLst>
        <pc:picChg chg="del">
          <ac:chgData name="Hillel Wayne" userId="7e5188e64ff71f3a" providerId="LiveId" clId="{8C6E1D6F-2775-4C71-8181-D74DC0BB0EBC}" dt="2022-11-07T14:33:41.575" v="4024" actId="478"/>
          <ac:picMkLst>
            <pc:docMk/>
            <pc:sldMk cId="3522482282" sldId="267"/>
            <ac:picMk id="3" creationId="{96316D76-2D4D-ED96-0AE9-DC489377C7A5}"/>
          </ac:picMkLst>
        </pc:picChg>
        <pc:picChg chg="add mod">
          <ac:chgData name="Hillel Wayne" userId="7e5188e64ff71f3a" providerId="LiveId" clId="{8C6E1D6F-2775-4C71-8181-D74DC0BB0EBC}" dt="2022-11-07T15:25:24.577" v="4325" actId="1038"/>
          <ac:picMkLst>
            <pc:docMk/>
            <pc:sldMk cId="3522482282" sldId="267"/>
            <ac:picMk id="6" creationId="{7DEB577B-7236-71AF-6D47-E6024637B00F}"/>
          </ac:picMkLst>
        </pc:picChg>
      </pc:sldChg>
      <pc:sldChg chg="modTransition">
        <pc:chgData name="Hillel Wayne" userId="7e5188e64ff71f3a" providerId="LiveId" clId="{8C6E1D6F-2775-4C71-8181-D74DC0BB0EBC}" dt="2022-11-07T21:34:12.002" v="4601"/>
        <pc:sldMkLst>
          <pc:docMk/>
          <pc:sldMk cId="2100583475" sldId="268"/>
        </pc:sldMkLst>
      </pc:sldChg>
      <pc:sldChg chg="modTransition">
        <pc:chgData name="Hillel Wayne" userId="7e5188e64ff71f3a" providerId="LiveId" clId="{8C6E1D6F-2775-4C71-8181-D74DC0BB0EBC}" dt="2022-11-07T15:14:39.961" v="4271"/>
        <pc:sldMkLst>
          <pc:docMk/>
          <pc:sldMk cId="3972784200" sldId="271"/>
        </pc:sldMkLst>
      </pc:sldChg>
      <pc:sldChg chg="mod ord modShow">
        <pc:chgData name="Hillel Wayne" userId="7e5188e64ff71f3a" providerId="LiveId" clId="{8C6E1D6F-2775-4C71-8181-D74DC0BB0EBC}" dt="2022-11-07T13:27:54.518" v="4016" actId="729"/>
        <pc:sldMkLst>
          <pc:docMk/>
          <pc:sldMk cId="2205846500" sldId="273"/>
        </pc:sldMkLst>
      </pc:sldChg>
      <pc:sldChg chg="addSp delSp modSp mod addAnim delAnim modAnim">
        <pc:chgData name="Hillel Wayne" userId="7e5188e64ff71f3a" providerId="LiveId" clId="{8C6E1D6F-2775-4C71-8181-D74DC0BB0EBC}" dt="2022-11-07T21:16:16.008" v="4591" actId="478"/>
        <pc:sldMkLst>
          <pc:docMk/>
          <pc:sldMk cId="2594746627" sldId="279"/>
        </pc:sldMkLst>
        <pc:spChg chg="add del mod">
          <ac:chgData name="Hillel Wayne" userId="7e5188e64ff71f3a" providerId="LiveId" clId="{8C6E1D6F-2775-4C71-8181-D74DC0BB0EBC}" dt="2022-11-07T11:24:16.103" v="3993" actId="207"/>
          <ac:spMkLst>
            <pc:docMk/>
            <pc:sldMk cId="2594746627" sldId="279"/>
            <ac:spMk id="3" creationId="{A2D8B102-BE51-5DC6-7B0D-923FFF76C49B}"/>
          </ac:spMkLst>
        </pc:spChg>
        <pc:spChg chg="mod">
          <ac:chgData name="Hillel Wayne" userId="7e5188e64ff71f3a" providerId="LiveId" clId="{8C6E1D6F-2775-4C71-8181-D74DC0BB0EBC}" dt="2022-11-07T11:24:12.395" v="3992" actId="207"/>
          <ac:spMkLst>
            <pc:docMk/>
            <pc:sldMk cId="2594746627" sldId="279"/>
            <ac:spMk id="4" creationId="{EF1AEA56-7FF8-51C2-81A8-2F68303778BD}"/>
          </ac:spMkLst>
        </pc:spChg>
        <pc:spChg chg="mod">
          <ac:chgData name="Hillel Wayne" userId="7e5188e64ff71f3a" providerId="LiveId" clId="{8C6E1D6F-2775-4C71-8181-D74DC0BB0EBC}" dt="2022-11-07T11:24:02.403" v="3990" actId="207"/>
          <ac:spMkLst>
            <pc:docMk/>
            <pc:sldMk cId="2594746627" sldId="279"/>
            <ac:spMk id="5" creationId="{740B6740-F5EB-E8C5-455F-D80B14175B3A}"/>
          </ac:spMkLst>
        </pc:spChg>
        <pc:spChg chg="mod">
          <ac:chgData name="Hillel Wayne" userId="7e5188e64ff71f3a" providerId="LiveId" clId="{8C6E1D6F-2775-4C71-8181-D74DC0BB0EBC}" dt="2022-11-07T11:24:08.381" v="3991" actId="207"/>
          <ac:spMkLst>
            <pc:docMk/>
            <pc:sldMk cId="2594746627" sldId="279"/>
            <ac:spMk id="35" creationId="{779F38D4-6283-03AB-0345-72F4AC7E9A9C}"/>
          </ac:spMkLst>
        </pc:spChg>
        <pc:grpChg chg="del">
          <ac:chgData name="Hillel Wayne" userId="7e5188e64ff71f3a" providerId="LiveId" clId="{8C6E1D6F-2775-4C71-8181-D74DC0BB0EBC}" dt="2022-11-07T21:16:07.921" v="4590" actId="478"/>
          <ac:grpSpMkLst>
            <pc:docMk/>
            <pc:sldMk cId="2594746627" sldId="279"/>
            <ac:grpSpMk id="25" creationId="{72E12D67-E450-3A97-7067-18DAC47A24C5}"/>
          </ac:grpSpMkLst>
        </pc:grpChg>
        <pc:grpChg chg="del">
          <ac:chgData name="Hillel Wayne" userId="7e5188e64ff71f3a" providerId="LiveId" clId="{8C6E1D6F-2775-4C71-8181-D74DC0BB0EBC}" dt="2022-11-07T21:16:16.008" v="4591" actId="478"/>
          <ac:grpSpMkLst>
            <pc:docMk/>
            <pc:sldMk cId="2594746627" sldId="279"/>
            <ac:grpSpMk id="26" creationId="{3FE10B58-C6D8-09E8-CE9A-818D7C53F6A7}"/>
          </ac:grpSpMkLst>
        </pc:grpChg>
        <pc:grpChg chg="del">
          <ac:chgData name="Hillel Wayne" userId="7e5188e64ff71f3a" providerId="LiveId" clId="{8C6E1D6F-2775-4C71-8181-D74DC0BB0EBC}" dt="2022-11-07T21:16:16.008" v="4591" actId="478"/>
          <ac:grpSpMkLst>
            <pc:docMk/>
            <pc:sldMk cId="2594746627" sldId="279"/>
            <ac:grpSpMk id="27" creationId="{DB841589-F153-61B6-9469-294D5F88CADB}"/>
          </ac:grpSpMkLst>
        </pc:grpChg>
        <pc:grpChg chg="del">
          <ac:chgData name="Hillel Wayne" userId="7e5188e64ff71f3a" providerId="LiveId" clId="{8C6E1D6F-2775-4C71-8181-D74DC0BB0EBC}" dt="2022-11-07T21:16:16.008" v="4591" actId="478"/>
          <ac:grpSpMkLst>
            <pc:docMk/>
            <pc:sldMk cId="2594746627" sldId="279"/>
            <ac:grpSpMk id="28" creationId="{7175E55A-6E75-3219-D1E3-4A589625FD43}"/>
          </ac:grpSpMkLst>
        </pc:grpChg>
        <pc:grpChg chg="del">
          <ac:chgData name="Hillel Wayne" userId="7e5188e64ff71f3a" providerId="LiveId" clId="{8C6E1D6F-2775-4C71-8181-D74DC0BB0EBC}" dt="2022-11-07T21:16:16.008" v="4591" actId="478"/>
          <ac:grpSpMkLst>
            <pc:docMk/>
            <pc:sldMk cId="2594746627" sldId="279"/>
            <ac:grpSpMk id="29" creationId="{3E437025-9A40-48F7-7BA0-48FC6F39195F}"/>
          </ac:grpSpMkLst>
        </pc:grpChg>
        <pc:grpChg chg="del">
          <ac:chgData name="Hillel Wayne" userId="7e5188e64ff71f3a" providerId="LiveId" clId="{8C6E1D6F-2775-4C71-8181-D74DC0BB0EBC}" dt="2022-11-07T21:16:16.008" v="4591" actId="478"/>
          <ac:grpSpMkLst>
            <pc:docMk/>
            <pc:sldMk cId="2594746627" sldId="279"/>
            <ac:grpSpMk id="30" creationId="{CF5F1B0F-C785-94FE-2CD7-80869E56CA8D}"/>
          </ac:grpSpMkLst>
        </pc:grpChg>
        <pc:inkChg chg="del">
          <ac:chgData name="Hillel Wayne" userId="7e5188e64ff71f3a" providerId="LiveId" clId="{8C6E1D6F-2775-4C71-8181-D74DC0BB0EBC}" dt="2022-11-07T21:15:56.176" v="4589" actId="478"/>
          <ac:inkMkLst>
            <pc:docMk/>
            <pc:sldMk cId="2594746627" sldId="279"/>
            <ac:inkMk id="11" creationId="{F4C14D13-2F06-3504-AF3C-51E8B326B5A7}"/>
          </ac:inkMkLst>
        </pc:inkChg>
        <pc:inkChg chg="del">
          <ac:chgData name="Hillel Wayne" userId="7e5188e64ff71f3a" providerId="LiveId" clId="{8C6E1D6F-2775-4C71-8181-D74DC0BB0EBC}" dt="2022-11-07T21:15:56.176" v="4589" actId="478"/>
          <ac:inkMkLst>
            <pc:docMk/>
            <pc:sldMk cId="2594746627" sldId="279"/>
            <ac:inkMk id="12" creationId="{A40C1365-455B-1993-48AE-4D4539E107C0}"/>
          </ac:inkMkLst>
        </pc:inkChg>
        <pc:inkChg chg="del">
          <ac:chgData name="Hillel Wayne" userId="7e5188e64ff71f3a" providerId="LiveId" clId="{8C6E1D6F-2775-4C71-8181-D74DC0BB0EBC}" dt="2022-11-07T21:15:56.176" v="4589" actId="478"/>
          <ac:inkMkLst>
            <pc:docMk/>
            <pc:sldMk cId="2594746627" sldId="279"/>
            <ac:inkMk id="17" creationId="{ADE0090F-799B-0C33-F2BB-CDD91E6F181A}"/>
          </ac:inkMkLst>
        </pc:inkChg>
        <pc:inkChg chg="del">
          <ac:chgData name="Hillel Wayne" userId="7e5188e64ff71f3a" providerId="LiveId" clId="{8C6E1D6F-2775-4C71-8181-D74DC0BB0EBC}" dt="2022-11-07T21:15:56.176" v="4589" actId="478"/>
          <ac:inkMkLst>
            <pc:docMk/>
            <pc:sldMk cId="2594746627" sldId="279"/>
            <ac:inkMk id="20" creationId="{207B11A5-9D2F-F2EA-99AD-71E00586C38F}"/>
          </ac:inkMkLst>
        </pc:inkChg>
        <pc:inkChg chg="del">
          <ac:chgData name="Hillel Wayne" userId="7e5188e64ff71f3a" providerId="LiveId" clId="{8C6E1D6F-2775-4C71-8181-D74DC0BB0EBC}" dt="2022-11-07T21:15:56.176" v="4589" actId="478"/>
          <ac:inkMkLst>
            <pc:docMk/>
            <pc:sldMk cId="2594746627" sldId="279"/>
            <ac:inkMk id="21" creationId="{7CB847F9-3602-E90D-3384-A5C50DCB3C7A}"/>
          </ac:inkMkLst>
        </pc:inkChg>
        <pc:inkChg chg="del">
          <ac:chgData name="Hillel Wayne" userId="7e5188e64ff71f3a" providerId="LiveId" clId="{8C6E1D6F-2775-4C71-8181-D74DC0BB0EBC}" dt="2022-11-07T21:15:56.176" v="4589" actId="478"/>
          <ac:inkMkLst>
            <pc:docMk/>
            <pc:sldMk cId="2594746627" sldId="279"/>
            <ac:inkMk id="31" creationId="{EA722B46-3389-4841-3BC2-E2184030AF45}"/>
          </ac:inkMkLst>
        </pc:inkChg>
        <pc:inkChg chg="del">
          <ac:chgData name="Hillel Wayne" userId="7e5188e64ff71f3a" providerId="LiveId" clId="{8C6E1D6F-2775-4C71-8181-D74DC0BB0EBC}" dt="2022-11-07T21:15:56.176" v="4589" actId="478"/>
          <ac:inkMkLst>
            <pc:docMk/>
            <pc:sldMk cId="2594746627" sldId="279"/>
            <ac:inkMk id="32" creationId="{8740F7D4-B449-D28A-CE0B-E001873A51B9}"/>
          </ac:inkMkLst>
        </pc:inkChg>
      </pc:sldChg>
      <pc:sldChg chg="modSp mod ord modTransition">
        <pc:chgData name="Hillel Wayne" userId="7e5188e64ff71f3a" providerId="LiveId" clId="{8C6E1D6F-2775-4C71-8181-D74DC0BB0EBC}" dt="2022-11-07T15:20:15.095" v="4310"/>
        <pc:sldMkLst>
          <pc:docMk/>
          <pc:sldMk cId="3468676447" sldId="281"/>
        </pc:sldMkLst>
        <pc:picChg chg="mod">
          <ac:chgData name="Hillel Wayne" userId="7e5188e64ff71f3a" providerId="LiveId" clId="{8C6E1D6F-2775-4C71-8181-D74DC0BB0EBC}" dt="2022-11-07T15:16:55.245" v="4280" actId="1035"/>
          <ac:picMkLst>
            <pc:docMk/>
            <pc:sldMk cId="3468676447" sldId="281"/>
            <ac:picMk id="12" creationId="{0A025234-7A7B-6F79-3771-40F11473D390}"/>
          </ac:picMkLst>
        </pc:picChg>
      </pc:sldChg>
      <pc:sldChg chg="modSp mod modAnim">
        <pc:chgData name="Hillel Wayne" userId="7e5188e64ff71f3a" providerId="LiveId" clId="{8C6E1D6F-2775-4C71-8181-D74DC0BB0EBC}" dt="2022-11-05T22:27:51.720" v="3364"/>
        <pc:sldMkLst>
          <pc:docMk/>
          <pc:sldMk cId="455391742" sldId="282"/>
        </pc:sldMkLst>
        <pc:spChg chg="mod">
          <ac:chgData name="Hillel Wayne" userId="7e5188e64ff71f3a" providerId="LiveId" clId="{8C6E1D6F-2775-4C71-8181-D74DC0BB0EBC}" dt="2022-11-05T22:27:42.086" v="3363" actId="1076"/>
          <ac:spMkLst>
            <pc:docMk/>
            <pc:sldMk cId="455391742" sldId="282"/>
            <ac:spMk id="7" creationId="{1FF12390-3549-063A-B321-25350D90C574}"/>
          </ac:spMkLst>
        </pc:spChg>
      </pc:sldChg>
      <pc:sldChg chg="modAnim">
        <pc:chgData name="Hillel Wayne" userId="7e5188e64ff71f3a" providerId="LiveId" clId="{8C6E1D6F-2775-4C71-8181-D74DC0BB0EBC}" dt="2022-11-05T18:06:47.439" v="104"/>
        <pc:sldMkLst>
          <pc:docMk/>
          <pc:sldMk cId="2116883305" sldId="283"/>
        </pc:sldMkLst>
      </pc:sldChg>
      <pc:sldChg chg="mod ord modShow">
        <pc:chgData name="Hillel Wayne" userId="7e5188e64ff71f3a" providerId="LiveId" clId="{8C6E1D6F-2775-4C71-8181-D74DC0BB0EBC}" dt="2022-11-07T13:27:54.518" v="4016" actId="729"/>
        <pc:sldMkLst>
          <pc:docMk/>
          <pc:sldMk cId="3881342998" sldId="284"/>
        </pc:sldMkLst>
      </pc:sldChg>
      <pc:sldChg chg="modSp mod ord modShow">
        <pc:chgData name="Hillel Wayne" userId="7e5188e64ff71f3a" providerId="LiveId" clId="{8C6E1D6F-2775-4C71-8181-D74DC0BB0EBC}" dt="2022-11-07T21:14:46.727" v="4586" actId="1076"/>
        <pc:sldMkLst>
          <pc:docMk/>
          <pc:sldMk cId="1901054907" sldId="285"/>
        </pc:sldMkLst>
        <pc:picChg chg="mod modCrop">
          <ac:chgData name="Hillel Wayne" userId="7e5188e64ff71f3a" providerId="LiveId" clId="{8C6E1D6F-2775-4C71-8181-D74DC0BB0EBC}" dt="2022-11-07T21:14:46.727" v="4586" actId="1076"/>
          <ac:picMkLst>
            <pc:docMk/>
            <pc:sldMk cId="1901054907" sldId="285"/>
            <ac:picMk id="3" creationId="{9715C284-EE76-FA2D-642D-8C367193E225}"/>
          </ac:picMkLst>
        </pc:picChg>
      </pc:sldChg>
      <pc:sldChg chg="modTransition">
        <pc:chgData name="Hillel Wayne" userId="7e5188e64ff71f3a" providerId="LiveId" clId="{8C6E1D6F-2775-4C71-8181-D74DC0BB0EBC}" dt="2022-11-07T15:25:47.015" v="4336"/>
        <pc:sldMkLst>
          <pc:docMk/>
          <pc:sldMk cId="3421036923" sldId="288"/>
        </pc:sldMkLst>
      </pc:sldChg>
      <pc:sldChg chg="modTransition">
        <pc:chgData name="Hillel Wayne" userId="7e5188e64ff71f3a" providerId="LiveId" clId="{8C6E1D6F-2775-4C71-8181-D74DC0BB0EBC}" dt="2022-11-07T15:21:17.191" v="4321"/>
        <pc:sldMkLst>
          <pc:docMk/>
          <pc:sldMk cId="940765582" sldId="289"/>
        </pc:sldMkLst>
      </pc:sldChg>
      <pc:sldChg chg="modNotesTx">
        <pc:chgData name="Hillel Wayne" userId="7e5188e64ff71f3a" providerId="LiveId" clId="{8C6E1D6F-2775-4C71-8181-D74DC0BB0EBC}" dt="2022-11-05T18:03:41.061" v="103" actId="20577"/>
        <pc:sldMkLst>
          <pc:docMk/>
          <pc:sldMk cId="3103725283" sldId="292"/>
        </pc:sldMkLst>
      </pc:sldChg>
      <pc:sldChg chg="modTransition">
        <pc:chgData name="Hillel Wayne" userId="7e5188e64ff71f3a" providerId="LiveId" clId="{8C6E1D6F-2775-4C71-8181-D74DC0BB0EBC}" dt="2022-11-07T15:19:32.789" v="4300"/>
        <pc:sldMkLst>
          <pc:docMk/>
          <pc:sldMk cId="796254363" sldId="294"/>
        </pc:sldMkLst>
      </pc:sldChg>
      <pc:sldChg chg="del">
        <pc:chgData name="Hillel Wayne" userId="7e5188e64ff71f3a" providerId="LiveId" clId="{8C6E1D6F-2775-4C71-8181-D74DC0BB0EBC}" dt="2022-11-07T21:14:05.108" v="4577" actId="47"/>
        <pc:sldMkLst>
          <pc:docMk/>
          <pc:sldMk cId="2516866169" sldId="297"/>
        </pc:sldMkLst>
      </pc:sldChg>
      <pc:sldChg chg="modSp">
        <pc:chgData name="Hillel Wayne" userId="7e5188e64ff71f3a" providerId="LiveId" clId="{8C6E1D6F-2775-4C71-8181-D74DC0BB0EBC}" dt="2022-11-05T22:13:28.931" v="406" actId="20577"/>
        <pc:sldMkLst>
          <pc:docMk/>
          <pc:sldMk cId="4274506466" sldId="298"/>
        </pc:sldMkLst>
        <pc:graphicFrameChg chg="mod">
          <ac:chgData name="Hillel Wayne" userId="7e5188e64ff71f3a" providerId="LiveId" clId="{8C6E1D6F-2775-4C71-8181-D74DC0BB0EBC}" dt="2022-11-05T22:13:28.931" v="406" actId="20577"/>
          <ac:graphicFrameMkLst>
            <pc:docMk/>
            <pc:sldMk cId="4274506466" sldId="298"/>
            <ac:graphicFrameMk id="3" creationId="{24182597-9784-8733-5A26-3675E9A545FE}"/>
          </ac:graphicFrameMkLst>
        </pc:graphicFrameChg>
      </pc:sldChg>
      <pc:sldChg chg="addSp delSp modSp mod modAnim">
        <pc:chgData name="Hillel Wayne" userId="7e5188e64ff71f3a" providerId="LiveId" clId="{8C6E1D6F-2775-4C71-8181-D74DC0BB0EBC}" dt="2022-11-07T21:15:38.580" v="4588" actId="1076"/>
        <pc:sldMkLst>
          <pc:docMk/>
          <pc:sldMk cId="2115303721" sldId="300"/>
        </pc:sldMkLst>
        <pc:spChg chg="add del mod">
          <ac:chgData name="Hillel Wayne" userId="7e5188e64ff71f3a" providerId="LiveId" clId="{8C6E1D6F-2775-4C71-8181-D74DC0BB0EBC}" dt="2022-11-05T22:32:02.575" v="3400" actId="34122"/>
          <ac:spMkLst>
            <pc:docMk/>
            <pc:sldMk cId="2115303721" sldId="300"/>
            <ac:spMk id="6" creationId="{897BF6BC-20B4-4E06-8E00-E34768860676}"/>
          </ac:spMkLst>
        </pc:spChg>
        <pc:grpChg chg="mod">
          <ac:chgData name="Hillel Wayne" userId="7e5188e64ff71f3a" providerId="LiveId" clId="{8C6E1D6F-2775-4C71-8181-D74DC0BB0EBC}" dt="2022-11-07T11:22:57.818" v="3984" actId="1076"/>
          <ac:grpSpMkLst>
            <pc:docMk/>
            <pc:sldMk cId="2115303721" sldId="300"/>
            <ac:grpSpMk id="14" creationId="{DE329923-DCB4-B6B3-AA4B-D8AFCD520F88}"/>
          </ac:grpSpMkLst>
        </pc:grpChg>
        <pc:grpChg chg="mod topLvl">
          <ac:chgData name="Hillel Wayne" userId="7e5188e64ff71f3a" providerId="LiveId" clId="{8C6E1D6F-2775-4C71-8181-D74DC0BB0EBC}" dt="2022-11-05T22:33:05.159" v="3404" actId="164"/>
          <ac:grpSpMkLst>
            <pc:docMk/>
            <pc:sldMk cId="2115303721" sldId="300"/>
            <ac:grpSpMk id="17" creationId="{87F73709-E426-5DBB-C391-29F25421809A}"/>
          </ac:grpSpMkLst>
        </pc:grpChg>
        <pc:grpChg chg="mod">
          <ac:chgData name="Hillel Wayne" userId="7e5188e64ff71f3a" providerId="LiveId" clId="{8C6E1D6F-2775-4C71-8181-D74DC0BB0EBC}" dt="2022-11-05T22:33:07.362" v="3405" actId="164"/>
          <ac:grpSpMkLst>
            <pc:docMk/>
            <pc:sldMk cId="2115303721" sldId="300"/>
            <ac:grpSpMk id="20" creationId="{CA361B73-AE9F-6124-0364-C5A2B40FB41A}"/>
          </ac:grpSpMkLst>
        </pc:grpChg>
        <pc:grpChg chg="mod">
          <ac:chgData name="Hillel Wayne" userId="7e5188e64ff71f3a" providerId="LiveId" clId="{8C6E1D6F-2775-4C71-8181-D74DC0BB0EBC}" dt="2022-11-05T22:33:12.473" v="3406" actId="164"/>
          <ac:grpSpMkLst>
            <pc:docMk/>
            <pc:sldMk cId="2115303721" sldId="300"/>
            <ac:grpSpMk id="23" creationId="{47E24B32-3316-2A07-3BF2-8A71D23E3A49}"/>
          </ac:grpSpMkLst>
        </pc:grpChg>
        <pc:grpChg chg="mod">
          <ac:chgData name="Hillel Wayne" userId="7e5188e64ff71f3a" providerId="LiveId" clId="{8C6E1D6F-2775-4C71-8181-D74DC0BB0EBC}" dt="2022-11-05T22:33:14.481" v="3407" actId="164"/>
          <ac:grpSpMkLst>
            <pc:docMk/>
            <pc:sldMk cId="2115303721" sldId="300"/>
            <ac:grpSpMk id="26" creationId="{BC5EBE91-1FAC-5947-3152-64EF1760DBA3}"/>
          </ac:grpSpMkLst>
        </pc:grpChg>
        <pc:grpChg chg="mod">
          <ac:chgData name="Hillel Wayne" userId="7e5188e64ff71f3a" providerId="LiveId" clId="{8C6E1D6F-2775-4C71-8181-D74DC0BB0EBC}" dt="2022-11-05T22:33:07.362" v="3405" actId="164"/>
          <ac:grpSpMkLst>
            <pc:docMk/>
            <pc:sldMk cId="2115303721" sldId="300"/>
            <ac:grpSpMk id="33" creationId="{639236EE-160A-7750-DDB6-742552516F9F}"/>
          </ac:grpSpMkLst>
        </pc:grpChg>
        <pc:grpChg chg="mod">
          <ac:chgData name="Hillel Wayne" userId="7e5188e64ff71f3a" providerId="LiveId" clId="{8C6E1D6F-2775-4C71-8181-D74DC0BB0EBC}" dt="2022-11-05T22:33:12.473" v="3406" actId="164"/>
          <ac:grpSpMkLst>
            <pc:docMk/>
            <pc:sldMk cId="2115303721" sldId="300"/>
            <ac:grpSpMk id="38" creationId="{F6B04CB7-53A4-F84A-7AF1-48C41B8BB2BC}"/>
          </ac:grpSpMkLst>
        </pc:grpChg>
        <pc:grpChg chg="add del mod">
          <ac:chgData name="Hillel Wayne" userId="7e5188e64ff71f3a" providerId="LiveId" clId="{8C6E1D6F-2775-4C71-8181-D74DC0BB0EBC}" dt="2022-11-05T22:32:38.008" v="3402" actId="478"/>
          <ac:grpSpMkLst>
            <pc:docMk/>
            <pc:sldMk cId="2115303721" sldId="300"/>
            <ac:grpSpMk id="41" creationId="{E93A41AC-5B29-4065-B531-B70B67AC67AD}"/>
          </ac:grpSpMkLst>
        </pc:grpChg>
        <pc:grpChg chg="mod">
          <ac:chgData name="Hillel Wayne" userId="7e5188e64ff71f3a" providerId="LiveId" clId="{8C6E1D6F-2775-4C71-8181-D74DC0BB0EBC}" dt="2022-11-05T22:33:14.481" v="3407" actId="164"/>
          <ac:grpSpMkLst>
            <pc:docMk/>
            <pc:sldMk cId="2115303721" sldId="300"/>
            <ac:grpSpMk id="46" creationId="{42E03FA6-6E8C-16AE-5764-07D07944E08F}"/>
          </ac:grpSpMkLst>
        </pc:grpChg>
        <pc:grpChg chg="add del mod ord">
          <ac:chgData name="Hillel Wayne" userId="7e5188e64ff71f3a" providerId="LiveId" clId="{8C6E1D6F-2775-4C71-8181-D74DC0BB0EBC}" dt="2022-11-05T22:33:01.054" v="3403" actId="165"/>
          <ac:grpSpMkLst>
            <pc:docMk/>
            <pc:sldMk cId="2115303721" sldId="300"/>
            <ac:grpSpMk id="49" creationId="{69F27903-A1DF-0E67-71C0-8748F9B4A47E}"/>
          </ac:grpSpMkLst>
        </pc:grpChg>
        <pc:grpChg chg="add mod ord">
          <ac:chgData name="Hillel Wayne" userId="7e5188e64ff71f3a" providerId="LiveId" clId="{8C6E1D6F-2775-4C71-8181-D74DC0BB0EBC}" dt="2022-11-05T22:32:00.954" v="3394"/>
          <ac:grpSpMkLst>
            <pc:docMk/>
            <pc:sldMk cId="2115303721" sldId="300"/>
            <ac:grpSpMk id="50" creationId="{4187867D-9159-9FD4-1603-B48392F7C30C}"/>
          </ac:grpSpMkLst>
        </pc:grpChg>
        <pc:grpChg chg="add mod">
          <ac:chgData name="Hillel Wayne" userId="7e5188e64ff71f3a" providerId="LiveId" clId="{8C6E1D6F-2775-4C71-8181-D74DC0BB0EBC}" dt="2022-11-07T11:22:57.818" v="3984" actId="1076"/>
          <ac:grpSpMkLst>
            <pc:docMk/>
            <pc:sldMk cId="2115303721" sldId="300"/>
            <ac:grpSpMk id="51" creationId="{E5098247-61C9-A084-84F4-FBC939B9CAE2}"/>
          </ac:grpSpMkLst>
        </pc:grpChg>
        <pc:grpChg chg="add mod">
          <ac:chgData name="Hillel Wayne" userId="7e5188e64ff71f3a" providerId="LiveId" clId="{8C6E1D6F-2775-4C71-8181-D74DC0BB0EBC}" dt="2022-11-07T21:15:38.580" v="4588" actId="1076"/>
          <ac:grpSpMkLst>
            <pc:docMk/>
            <pc:sldMk cId="2115303721" sldId="300"/>
            <ac:grpSpMk id="52" creationId="{C31215A5-1B60-5D16-B243-C269DF34ED1B}"/>
          </ac:grpSpMkLst>
        </pc:grpChg>
        <pc:grpChg chg="add mod">
          <ac:chgData name="Hillel Wayne" userId="7e5188e64ff71f3a" providerId="LiveId" clId="{8C6E1D6F-2775-4C71-8181-D74DC0BB0EBC}" dt="2022-11-07T11:22:57.818" v="3984" actId="1076"/>
          <ac:grpSpMkLst>
            <pc:docMk/>
            <pc:sldMk cId="2115303721" sldId="300"/>
            <ac:grpSpMk id="53" creationId="{0727528D-B30E-1DFF-40C0-B4EC08F840B7}"/>
          </ac:grpSpMkLst>
        </pc:grpChg>
        <pc:grpChg chg="add mod">
          <ac:chgData name="Hillel Wayne" userId="7e5188e64ff71f3a" providerId="LiveId" clId="{8C6E1D6F-2775-4C71-8181-D74DC0BB0EBC}" dt="2022-11-07T11:22:57.818" v="3984" actId="1076"/>
          <ac:grpSpMkLst>
            <pc:docMk/>
            <pc:sldMk cId="2115303721" sldId="300"/>
            <ac:grpSpMk id="54" creationId="{87D26392-1FA3-1E60-42E1-A2CAA89E7069}"/>
          </ac:grpSpMkLst>
        </pc:grpChg>
        <pc:picChg chg="mod">
          <ac:chgData name="Hillel Wayne" userId="7e5188e64ff71f3a" providerId="LiveId" clId="{8C6E1D6F-2775-4C71-8181-D74DC0BB0EBC}" dt="2022-11-05T22:33:01.054" v="3403" actId="165"/>
          <ac:picMkLst>
            <pc:docMk/>
            <pc:sldMk cId="2115303721" sldId="300"/>
            <ac:picMk id="18" creationId="{6BADD411-8D4A-B908-1582-AC08594396A4}"/>
          </ac:picMkLst>
        </pc:picChg>
        <pc:picChg chg="mod">
          <ac:chgData name="Hillel Wayne" userId="7e5188e64ff71f3a" providerId="LiveId" clId="{8C6E1D6F-2775-4C71-8181-D74DC0BB0EBC}" dt="2022-11-05T22:33:01.054" v="3403" actId="165"/>
          <ac:picMkLst>
            <pc:docMk/>
            <pc:sldMk cId="2115303721" sldId="300"/>
            <ac:picMk id="19" creationId="{BF6C5D09-CFBF-5700-46B9-429DF86AB83E}"/>
          </ac:picMkLst>
        </pc:picChg>
        <pc:inkChg chg="mod topLvl">
          <ac:chgData name="Hillel Wayne" userId="7e5188e64ff71f3a" providerId="LiveId" clId="{8C6E1D6F-2775-4C71-8181-D74DC0BB0EBC}" dt="2022-11-05T22:33:05.159" v="3404" actId="164"/>
          <ac:inkMkLst>
            <pc:docMk/>
            <pc:sldMk cId="2115303721" sldId="300"/>
            <ac:inkMk id="30" creationId="{599FD391-5E05-FACF-4A89-8CAB4A243386}"/>
          </ac:inkMkLst>
        </pc:inkChg>
        <pc:inkChg chg="mod">
          <ac:chgData name="Hillel Wayne" userId="7e5188e64ff71f3a" providerId="LiveId" clId="{8C6E1D6F-2775-4C71-8181-D74DC0BB0EBC}" dt="2022-11-05T22:33:12.473" v="3406" actId="164"/>
          <ac:inkMkLst>
            <pc:docMk/>
            <pc:sldMk cId="2115303721" sldId="300"/>
            <ac:inkMk id="39" creationId="{96D40C0D-73FD-38E5-A280-F6A59A7BAB22}"/>
          </ac:inkMkLst>
        </pc:inkChg>
        <pc:inkChg chg="add del mod">
          <ac:chgData name="Hillel Wayne" userId="7e5188e64ff71f3a" providerId="LiveId" clId="{8C6E1D6F-2775-4C71-8181-D74DC0BB0EBC}" dt="2022-11-05T22:32:38.008" v="3402" actId="478"/>
          <ac:inkMkLst>
            <pc:docMk/>
            <pc:sldMk cId="2115303721" sldId="300"/>
            <ac:inkMk id="40" creationId="{65DE2F10-4C33-706C-59CC-1BB42ABAE58A}"/>
          </ac:inkMkLst>
        </pc:inkChg>
      </pc:sldChg>
      <pc:sldChg chg="addSp delSp modSp mod modClrScheme delAnim modAnim modShow chgLayout">
        <pc:chgData name="Hillel Wayne" userId="7e5188e64ff71f3a" providerId="LiveId" clId="{8C6E1D6F-2775-4C71-8181-D74DC0BB0EBC}" dt="2022-11-07T15:01:12.998" v="4227"/>
        <pc:sldMkLst>
          <pc:docMk/>
          <pc:sldMk cId="2139026544" sldId="301"/>
        </pc:sldMkLst>
        <pc:spChg chg="mod ord">
          <ac:chgData name="Hillel Wayne" userId="7e5188e64ff71f3a" providerId="LiveId" clId="{8C6E1D6F-2775-4C71-8181-D74DC0BB0EBC}" dt="2022-11-07T11:19:27.968" v="3832" actId="700"/>
          <ac:spMkLst>
            <pc:docMk/>
            <pc:sldMk cId="2139026544" sldId="301"/>
            <ac:spMk id="2" creationId="{3FBA1459-D056-C410-775E-A6DC253EF96F}"/>
          </ac:spMkLst>
        </pc:spChg>
        <pc:spChg chg="mod ord">
          <ac:chgData name="Hillel Wayne" userId="7e5188e64ff71f3a" providerId="LiveId" clId="{8C6E1D6F-2775-4C71-8181-D74DC0BB0EBC}" dt="2022-11-07T11:19:27.968" v="3832" actId="700"/>
          <ac:spMkLst>
            <pc:docMk/>
            <pc:sldMk cId="2139026544" sldId="301"/>
            <ac:spMk id="3" creationId="{56932C9E-5DA0-D6E2-1DFD-2F4AC84A79F5}"/>
          </ac:spMkLst>
        </pc:spChg>
        <pc:spChg chg="add del mod ord">
          <ac:chgData name="Hillel Wayne" userId="7e5188e64ff71f3a" providerId="LiveId" clId="{8C6E1D6F-2775-4C71-8181-D74DC0BB0EBC}" dt="2022-11-07T11:19:33.175" v="3833" actId="478"/>
          <ac:spMkLst>
            <pc:docMk/>
            <pc:sldMk cId="2139026544" sldId="301"/>
            <ac:spMk id="4" creationId="{FE17C740-4265-6302-D88E-76E8FDF2C6A2}"/>
          </ac:spMkLst>
        </pc:spChg>
        <pc:spChg chg="add del mod ord">
          <ac:chgData name="Hillel Wayne" userId="7e5188e64ff71f3a" providerId="LiveId" clId="{8C6E1D6F-2775-4C71-8181-D74DC0BB0EBC}" dt="2022-11-07T11:19:34.755" v="3834" actId="478"/>
          <ac:spMkLst>
            <pc:docMk/>
            <pc:sldMk cId="2139026544" sldId="301"/>
            <ac:spMk id="5" creationId="{9B14C774-FA74-AF87-FFE0-794BF25F4066}"/>
          </ac:spMkLst>
        </pc:spChg>
        <pc:spChg chg="add mod ord">
          <ac:chgData name="Hillel Wayne" userId="7e5188e64ff71f3a" providerId="LiveId" clId="{8C6E1D6F-2775-4C71-8181-D74DC0BB0EBC}" dt="2022-11-07T15:01:09.217" v="4225" actId="20577"/>
          <ac:spMkLst>
            <pc:docMk/>
            <pc:sldMk cId="2139026544" sldId="301"/>
            <ac:spMk id="6" creationId="{CA457051-BC4D-7ACB-8DFC-8862C2E6FE81}"/>
          </ac:spMkLst>
        </pc:spChg>
        <pc:spChg chg="add del mod ord">
          <ac:chgData name="Hillel Wayne" userId="7e5188e64ff71f3a" providerId="LiveId" clId="{8C6E1D6F-2775-4C71-8181-D74DC0BB0EBC}" dt="2022-11-07T11:19:36.975" v="3835" actId="478"/>
          <ac:spMkLst>
            <pc:docMk/>
            <pc:sldMk cId="2139026544" sldId="301"/>
            <ac:spMk id="7" creationId="{3E3B22E0-5C27-23FA-25F5-AA2328F12ED4}"/>
          </ac:spMkLst>
        </pc:spChg>
        <pc:spChg chg="add mod ord">
          <ac:chgData name="Hillel Wayne" userId="7e5188e64ff71f3a" providerId="LiveId" clId="{8C6E1D6F-2775-4C71-8181-D74DC0BB0EBC}" dt="2022-11-07T11:20:38.134" v="3966" actId="20577"/>
          <ac:spMkLst>
            <pc:docMk/>
            <pc:sldMk cId="2139026544" sldId="301"/>
            <ac:spMk id="8" creationId="{9E98949B-C338-E2EE-BB78-D8D4BD90F552}"/>
          </ac:spMkLst>
        </pc:spChg>
        <pc:picChg chg="del">
          <ac:chgData name="Hillel Wayne" userId="7e5188e64ff71f3a" providerId="LiveId" clId="{8C6E1D6F-2775-4C71-8181-D74DC0BB0EBC}" dt="2022-11-05T22:28:01.462" v="3365" actId="478"/>
          <ac:picMkLst>
            <pc:docMk/>
            <pc:sldMk cId="2139026544" sldId="301"/>
            <ac:picMk id="14" creationId="{894FFCDB-9C67-D851-B056-037DF07F3F62}"/>
          </ac:picMkLst>
        </pc:picChg>
        <pc:picChg chg="mod">
          <ac:chgData name="Hillel Wayne" userId="7e5188e64ff71f3a" providerId="LiveId" clId="{8C6E1D6F-2775-4C71-8181-D74DC0BB0EBC}" dt="2022-11-07T11:19:42.662" v="3838" actId="1076"/>
          <ac:picMkLst>
            <pc:docMk/>
            <pc:sldMk cId="2139026544" sldId="301"/>
            <ac:picMk id="16" creationId="{7B0C3EFD-F815-AF67-7A6E-0107073CBC69}"/>
          </ac:picMkLst>
        </pc:picChg>
        <pc:picChg chg="del">
          <ac:chgData name="Hillel Wayne" userId="7e5188e64ff71f3a" providerId="LiveId" clId="{8C6E1D6F-2775-4C71-8181-D74DC0BB0EBC}" dt="2022-11-07T11:19:06.035" v="3829" actId="478"/>
          <ac:picMkLst>
            <pc:docMk/>
            <pc:sldMk cId="2139026544" sldId="301"/>
            <ac:picMk id="24" creationId="{87C27BDC-363D-0E2F-7BED-FDC2706DDA0D}"/>
          </ac:picMkLst>
        </pc:picChg>
        <pc:picChg chg="del">
          <ac:chgData name="Hillel Wayne" userId="7e5188e64ff71f3a" providerId="LiveId" clId="{8C6E1D6F-2775-4C71-8181-D74DC0BB0EBC}" dt="2022-11-07T11:19:07.333" v="3830" actId="478"/>
          <ac:picMkLst>
            <pc:docMk/>
            <pc:sldMk cId="2139026544" sldId="301"/>
            <ac:picMk id="27" creationId="{F05469CE-0960-C078-CC65-587CEE4241E9}"/>
          </ac:picMkLst>
        </pc:picChg>
      </pc:sldChg>
      <pc:sldChg chg="mod modShow">
        <pc:chgData name="Hillel Wayne" userId="7e5188e64ff71f3a" providerId="LiveId" clId="{8C6E1D6F-2775-4C71-8181-D74DC0BB0EBC}" dt="2022-11-05T22:29:42.318" v="3366" actId="729"/>
        <pc:sldMkLst>
          <pc:docMk/>
          <pc:sldMk cId="517884059" sldId="305"/>
        </pc:sldMkLst>
      </pc:sldChg>
      <pc:sldChg chg="del">
        <pc:chgData name="Hillel Wayne" userId="7e5188e64ff71f3a" providerId="LiveId" clId="{8C6E1D6F-2775-4C71-8181-D74DC0BB0EBC}" dt="2022-11-05T22:47:59.008" v="3481" actId="47"/>
        <pc:sldMkLst>
          <pc:docMk/>
          <pc:sldMk cId="2255302832" sldId="307"/>
        </pc:sldMkLst>
      </pc:sldChg>
      <pc:sldChg chg="modTransition">
        <pc:chgData name="Hillel Wayne" userId="7e5188e64ff71f3a" providerId="LiveId" clId="{8C6E1D6F-2775-4C71-8181-D74DC0BB0EBC}" dt="2022-11-07T15:19:59.159" v="4304"/>
        <pc:sldMkLst>
          <pc:docMk/>
          <pc:sldMk cId="3539659907" sldId="308"/>
        </pc:sldMkLst>
      </pc:sldChg>
      <pc:sldChg chg="modTransition">
        <pc:chgData name="Hillel Wayne" userId="7e5188e64ff71f3a" providerId="LiveId" clId="{8C6E1D6F-2775-4C71-8181-D74DC0BB0EBC}" dt="2022-11-07T15:21:16.913" v="4318"/>
        <pc:sldMkLst>
          <pc:docMk/>
          <pc:sldMk cId="1968934473" sldId="310"/>
        </pc:sldMkLst>
      </pc:sldChg>
      <pc:sldChg chg="modTransition">
        <pc:chgData name="Hillel Wayne" userId="7e5188e64ff71f3a" providerId="LiveId" clId="{8C6E1D6F-2775-4C71-8181-D74DC0BB0EBC}" dt="2022-11-07T15:19:59.955" v="4307"/>
        <pc:sldMkLst>
          <pc:docMk/>
          <pc:sldMk cId="3461105639" sldId="311"/>
        </pc:sldMkLst>
      </pc:sldChg>
      <pc:sldChg chg="addSp delSp modSp mod modAnim">
        <pc:chgData name="Hillel Wayne" userId="7e5188e64ff71f3a" providerId="LiveId" clId="{8C6E1D6F-2775-4C71-8181-D74DC0BB0EBC}" dt="2022-11-07T15:00:36.811" v="4222"/>
        <pc:sldMkLst>
          <pc:docMk/>
          <pc:sldMk cId="1928144053" sldId="312"/>
        </pc:sldMkLst>
        <pc:spChg chg="add del mod">
          <ac:chgData name="Hillel Wayne" userId="7e5188e64ff71f3a" providerId="LiveId" clId="{8C6E1D6F-2775-4C71-8181-D74DC0BB0EBC}" dt="2022-11-07T15:00:02.021" v="4213" actId="478"/>
          <ac:spMkLst>
            <pc:docMk/>
            <pc:sldMk cId="1928144053" sldId="312"/>
            <ac:spMk id="7" creationId="{9F60B399-F82F-6EE3-AE6B-6E54F932F051}"/>
          </ac:spMkLst>
        </pc:spChg>
        <pc:picChg chg="add mod">
          <ac:chgData name="Hillel Wayne" userId="7e5188e64ff71f3a" providerId="LiveId" clId="{8C6E1D6F-2775-4C71-8181-D74DC0BB0EBC}" dt="2022-11-07T15:00:31.061" v="4220" actId="14100"/>
          <ac:picMkLst>
            <pc:docMk/>
            <pc:sldMk cId="1928144053" sldId="312"/>
            <ac:picMk id="9" creationId="{55DA1734-D3CB-E195-49F5-8E5C2884A5A1}"/>
          </ac:picMkLst>
        </pc:picChg>
      </pc:sldChg>
      <pc:sldChg chg="delSp modSp mod modAnim">
        <pc:chgData name="Hillel Wayne" userId="7e5188e64ff71f3a" providerId="LiveId" clId="{8C6E1D6F-2775-4C71-8181-D74DC0BB0EBC}" dt="2022-11-05T22:20:05.671" v="3353" actId="14861"/>
        <pc:sldMkLst>
          <pc:docMk/>
          <pc:sldMk cId="4047594661" sldId="313"/>
        </pc:sldMkLst>
        <pc:spChg chg="del">
          <ac:chgData name="Hillel Wayne" userId="7e5188e64ff71f3a" providerId="LiveId" clId="{8C6E1D6F-2775-4C71-8181-D74DC0BB0EBC}" dt="2022-11-05T22:18:27.981" v="3338" actId="478"/>
          <ac:spMkLst>
            <pc:docMk/>
            <pc:sldMk cId="4047594661" sldId="313"/>
            <ac:spMk id="2" creationId="{035D40A7-D626-6F2F-9AA2-0B12368351C7}"/>
          </ac:spMkLst>
        </pc:spChg>
        <pc:spChg chg="mod">
          <ac:chgData name="Hillel Wayne" userId="7e5188e64ff71f3a" providerId="LiveId" clId="{8C6E1D6F-2775-4C71-8181-D74DC0BB0EBC}" dt="2022-11-05T22:20:05.671" v="3353" actId="14861"/>
          <ac:spMkLst>
            <pc:docMk/>
            <pc:sldMk cId="4047594661" sldId="313"/>
            <ac:spMk id="3" creationId="{50AA4989-04CA-288E-E78E-F2D37D2686DD}"/>
          </ac:spMkLst>
        </pc:spChg>
      </pc:sldChg>
      <pc:sldChg chg="modNotesTx">
        <pc:chgData name="Hillel Wayne" userId="7e5188e64ff71f3a" providerId="LiveId" clId="{8C6E1D6F-2775-4C71-8181-D74DC0BB0EBC}" dt="2022-11-07T11:18:52.123" v="3827" actId="313"/>
        <pc:sldMkLst>
          <pc:docMk/>
          <pc:sldMk cId="4095222708" sldId="315"/>
        </pc:sldMkLst>
      </pc:sldChg>
      <pc:sldChg chg="modNotesTx">
        <pc:chgData name="Hillel Wayne" userId="7e5188e64ff71f3a" providerId="LiveId" clId="{8C6E1D6F-2775-4C71-8181-D74DC0BB0EBC}" dt="2022-11-07T11:17:37.547" v="3735" actId="20577"/>
        <pc:sldMkLst>
          <pc:docMk/>
          <pc:sldMk cId="1891146228" sldId="317"/>
        </pc:sldMkLst>
      </pc:sldChg>
      <pc:sldChg chg="addSp delSp modSp mod modTransition">
        <pc:chgData name="Hillel Wayne" userId="7e5188e64ff71f3a" providerId="LiveId" clId="{8C6E1D6F-2775-4C71-8181-D74DC0BB0EBC}" dt="2022-11-07T21:33:58.427" v="4593"/>
        <pc:sldMkLst>
          <pc:docMk/>
          <pc:sldMk cId="212642587" sldId="323"/>
        </pc:sldMkLst>
        <pc:picChg chg="del">
          <ac:chgData name="Hillel Wayne" userId="7e5188e64ff71f3a" providerId="LiveId" clId="{8C6E1D6F-2775-4C71-8181-D74DC0BB0EBC}" dt="2022-11-07T14:39:26.377" v="4065" actId="478"/>
          <ac:picMkLst>
            <pc:docMk/>
            <pc:sldMk cId="212642587" sldId="323"/>
            <ac:picMk id="5" creationId="{D8244CD8-0465-B40B-667B-833FBCB896EC}"/>
          </ac:picMkLst>
        </pc:picChg>
        <pc:picChg chg="add mod">
          <ac:chgData name="Hillel Wayne" userId="7e5188e64ff71f3a" providerId="LiveId" clId="{8C6E1D6F-2775-4C71-8181-D74DC0BB0EBC}" dt="2022-11-07T14:39:40.538" v="4068" actId="962"/>
          <ac:picMkLst>
            <pc:docMk/>
            <pc:sldMk cId="212642587" sldId="323"/>
            <ac:picMk id="6" creationId="{2BF557F2-71DF-474E-F522-17236B1E2207}"/>
          </ac:picMkLst>
        </pc:picChg>
      </pc:sldChg>
      <pc:sldChg chg="addSp delSp mod">
        <pc:chgData name="Hillel Wayne" userId="7e5188e64ff71f3a" providerId="LiveId" clId="{8C6E1D6F-2775-4C71-8181-D74DC0BB0EBC}" dt="2022-11-07T15:45:27.776" v="4434" actId="22"/>
        <pc:sldMkLst>
          <pc:docMk/>
          <pc:sldMk cId="1168501545" sldId="324"/>
        </pc:sldMkLst>
        <pc:picChg chg="del">
          <ac:chgData name="Hillel Wayne" userId="7e5188e64ff71f3a" providerId="LiveId" clId="{8C6E1D6F-2775-4C71-8181-D74DC0BB0EBC}" dt="2022-11-07T15:45:27.445" v="4433" actId="478"/>
          <ac:picMkLst>
            <pc:docMk/>
            <pc:sldMk cId="1168501545" sldId="324"/>
            <ac:picMk id="3" creationId="{906B0809-C33A-998C-7BA9-0FE9E7AB13A4}"/>
          </ac:picMkLst>
        </pc:picChg>
        <pc:picChg chg="add">
          <ac:chgData name="Hillel Wayne" userId="7e5188e64ff71f3a" providerId="LiveId" clId="{8C6E1D6F-2775-4C71-8181-D74DC0BB0EBC}" dt="2022-11-07T15:45:27.776" v="4434" actId="22"/>
          <ac:picMkLst>
            <pc:docMk/>
            <pc:sldMk cId="1168501545" sldId="324"/>
            <ac:picMk id="6" creationId="{8158D7F6-732C-554A-6F6E-0FF4D3166287}"/>
          </ac:picMkLst>
        </pc:picChg>
      </pc:sldChg>
      <pc:sldChg chg="del">
        <pc:chgData name="Hillel Wayne" userId="7e5188e64ff71f3a" providerId="LiveId" clId="{8C6E1D6F-2775-4C71-8181-D74DC0BB0EBC}" dt="2022-11-07T11:31:36.008" v="3995" actId="47"/>
        <pc:sldMkLst>
          <pc:docMk/>
          <pc:sldMk cId="3506192855" sldId="327"/>
        </pc:sldMkLst>
      </pc:sldChg>
      <pc:sldChg chg="addSp modSp mod modClrScheme chgLayout">
        <pc:chgData name="Hillel Wayne" userId="7e5188e64ff71f3a" providerId="LiveId" clId="{8C6E1D6F-2775-4C71-8181-D74DC0BB0EBC}" dt="2022-11-05T22:38:07.829" v="3464" actId="20577"/>
        <pc:sldMkLst>
          <pc:docMk/>
          <pc:sldMk cId="861959199" sldId="328"/>
        </pc:sldMkLst>
        <pc:spChg chg="add mod">
          <ac:chgData name="Hillel Wayne" userId="7e5188e64ff71f3a" providerId="LiveId" clId="{8C6E1D6F-2775-4C71-8181-D74DC0BB0EBC}" dt="2022-11-05T22:38:07.829" v="3464" actId="20577"/>
          <ac:spMkLst>
            <pc:docMk/>
            <pc:sldMk cId="861959199" sldId="328"/>
            <ac:spMk id="2" creationId="{B3C84607-2B12-956F-2886-44F10477C9C5}"/>
          </ac:spMkLst>
        </pc:spChg>
        <pc:spChg chg="add mod">
          <ac:chgData name="Hillel Wayne" userId="7e5188e64ff71f3a" providerId="LiveId" clId="{8C6E1D6F-2775-4C71-8181-D74DC0BB0EBC}" dt="2022-11-05T22:38:03.954" v="3441" actId="700"/>
          <ac:spMkLst>
            <pc:docMk/>
            <pc:sldMk cId="861959199" sldId="328"/>
            <ac:spMk id="3" creationId="{96D7290E-F064-2A2B-D6D4-641DD26580D8}"/>
          </ac:spMkLst>
        </pc:spChg>
      </pc:sldChg>
      <pc:sldChg chg="addSp delSp modSp mod modTransition">
        <pc:chgData name="Hillel Wayne" userId="7e5188e64ff71f3a" providerId="LiveId" clId="{8C6E1D6F-2775-4C71-8181-D74DC0BB0EBC}" dt="2022-11-07T15:27:44.661" v="4348" actId="962"/>
        <pc:sldMkLst>
          <pc:docMk/>
          <pc:sldMk cId="2922877200" sldId="329"/>
        </pc:sldMkLst>
        <pc:spChg chg="del">
          <ac:chgData name="Hillel Wayne" userId="7e5188e64ff71f3a" providerId="LiveId" clId="{8C6E1D6F-2775-4C71-8181-D74DC0BB0EBC}" dt="2022-11-07T15:27:30.295" v="4340" actId="478"/>
          <ac:spMkLst>
            <pc:docMk/>
            <pc:sldMk cId="2922877200" sldId="329"/>
            <ac:spMk id="2" creationId="{8F9D2A1F-EA34-80F1-C862-13253A05E819}"/>
          </ac:spMkLst>
        </pc:spChg>
        <pc:picChg chg="add mod">
          <ac:chgData name="Hillel Wayne" userId="7e5188e64ff71f3a" providerId="LiveId" clId="{8C6E1D6F-2775-4C71-8181-D74DC0BB0EBC}" dt="2022-11-07T15:27:44.661" v="4348" actId="962"/>
          <ac:picMkLst>
            <pc:docMk/>
            <pc:sldMk cId="2922877200" sldId="329"/>
            <ac:picMk id="6" creationId="{3799E556-4D6D-E571-B104-8987FA87EF80}"/>
          </ac:picMkLst>
        </pc:picChg>
      </pc:sldChg>
      <pc:sldChg chg="addSp delSp modSp mod delAnim modAnim">
        <pc:chgData name="Hillel Wayne" userId="7e5188e64ff71f3a" providerId="LiveId" clId="{8C6E1D6F-2775-4C71-8181-D74DC0BB0EBC}" dt="2022-11-07T11:17:00.785" v="3715"/>
        <pc:sldMkLst>
          <pc:docMk/>
          <pc:sldMk cId="4194748870" sldId="331"/>
        </pc:sldMkLst>
        <pc:grpChg chg="add mod">
          <ac:chgData name="Hillel Wayne" userId="7e5188e64ff71f3a" providerId="LiveId" clId="{8C6E1D6F-2775-4C71-8181-D74DC0BB0EBC}" dt="2022-11-07T11:15:00.568" v="3690" actId="164"/>
          <ac:grpSpMkLst>
            <pc:docMk/>
            <pc:sldMk cId="4194748870" sldId="331"/>
            <ac:grpSpMk id="9" creationId="{97DAB30A-2B67-168A-AC34-86D2BFA705D3}"/>
          </ac:grpSpMkLst>
        </pc:grpChg>
        <pc:picChg chg="mod">
          <ac:chgData name="Hillel Wayne" userId="7e5188e64ff71f3a" providerId="LiveId" clId="{8C6E1D6F-2775-4C71-8181-D74DC0BB0EBC}" dt="2022-11-07T11:15:00.568" v="3690" actId="164"/>
          <ac:picMkLst>
            <pc:docMk/>
            <pc:sldMk cId="4194748870" sldId="331"/>
            <ac:picMk id="4" creationId="{4F42E25C-57B4-786B-13F9-9791973BD875}"/>
          </ac:picMkLst>
        </pc:picChg>
        <pc:picChg chg="add mod">
          <ac:chgData name="Hillel Wayne" userId="7e5188e64ff71f3a" providerId="LiveId" clId="{8C6E1D6F-2775-4C71-8181-D74DC0BB0EBC}" dt="2022-11-05T18:08:51.787" v="105"/>
          <ac:picMkLst>
            <pc:docMk/>
            <pc:sldMk cId="4194748870" sldId="331"/>
            <ac:picMk id="5" creationId="{53EAEEC3-8BE7-3CCA-3469-44E6F7545C73}"/>
          </ac:picMkLst>
        </pc:picChg>
        <pc:picChg chg="add mod">
          <ac:chgData name="Hillel Wayne" userId="7e5188e64ff71f3a" providerId="LiveId" clId="{8C6E1D6F-2775-4C71-8181-D74DC0BB0EBC}" dt="2022-11-05T18:08:51.787" v="105"/>
          <ac:picMkLst>
            <pc:docMk/>
            <pc:sldMk cId="4194748870" sldId="331"/>
            <ac:picMk id="6" creationId="{998FB875-7858-A5E9-ED51-82DA28412BDE}"/>
          </ac:picMkLst>
        </pc:picChg>
        <pc:picChg chg="add del mod">
          <ac:chgData name="Hillel Wayne" userId="7e5188e64ff71f3a" providerId="LiveId" clId="{8C6E1D6F-2775-4C71-8181-D74DC0BB0EBC}" dt="2022-11-07T11:16:36.921" v="3703" actId="21"/>
          <ac:picMkLst>
            <pc:docMk/>
            <pc:sldMk cId="4194748870" sldId="331"/>
            <ac:picMk id="10" creationId="{B5BA8D42-F873-15FB-95B7-6F4DECC8D61C}"/>
          </ac:picMkLst>
        </pc:picChg>
        <pc:picChg chg="mod">
          <ac:chgData name="Hillel Wayne" userId="7e5188e64ff71f3a" providerId="LiveId" clId="{8C6E1D6F-2775-4C71-8181-D74DC0BB0EBC}" dt="2022-11-07T11:15:00.568" v="3690" actId="164"/>
          <ac:picMkLst>
            <pc:docMk/>
            <pc:sldMk cId="4194748870" sldId="331"/>
            <ac:picMk id="22" creationId="{A0019194-2B55-6D3D-81A1-42040345FFD3}"/>
          </ac:picMkLst>
        </pc:picChg>
        <pc:picChg chg="mod">
          <ac:chgData name="Hillel Wayne" userId="7e5188e64ff71f3a" providerId="LiveId" clId="{8C6E1D6F-2775-4C71-8181-D74DC0BB0EBC}" dt="2022-11-07T11:14:49.660" v="3688" actId="962"/>
          <ac:picMkLst>
            <pc:docMk/>
            <pc:sldMk cId="4194748870" sldId="331"/>
            <ac:picMk id="23" creationId="{16F3D627-2782-27E9-C39B-A242CA28587A}"/>
          </ac:picMkLst>
        </pc:picChg>
        <pc:picChg chg="mod ord">
          <ac:chgData name="Hillel Wayne" userId="7e5188e64ff71f3a" providerId="LiveId" clId="{8C6E1D6F-2775-4C71-8181-D74DC0BB0EBC}" dt="2022-11-07T11:17:00.785" v="3715"/>
          <ac:picMkLst>
            <pc:docMk/>
            <pc:sldMk cId="4194748870" sldId="331"/>
            <ac:picMk id="25" creationId="{F52CC029-5E4B-1FF9-17D5-9B4ABA4BEF24}"/>
          </ac:picMkLst>
        </pc:picChg>
        <pc:picChg chg="mod">
          <ac:chgData name="Hillel Wayne" userId="7e5188e64ff71f3a" providerId="LiveId" clId="{8C6E1D6F-2775-4C71-8181-D74DC0BB0EBC}" dt="2022-11-07T11:17:00.781" v="3713"/>
          <ac:picMkLst>
            <pc:docMk/>
            <pc:sldMk cId="4194748870" sldId="331"/>
            <ac:picMk id="26" creationId="{E41792F3-0C1A-93E4-CF7D-12FC1352697A}"/>
          </ac:picMkLst>
        </pc:picChg>
      </pc:sldChg>
      <pc:sldChg chg="delSp del mod">
        <pc:chgData name="Hillel Wayne" userId="7e5188e64ff71f3a" providerId="LiveId" clId="{8C6E1D6F-2775-4C71-8181-D74DC0BB0EBC}" dt="2022-11-07T11:17:29.166" v="3716" actId="47"/>
        <pc:sldMkLst>
          <pc:docMk/>
          <pc:sldMk cId="52213356" sldId="337"/>
        </pc:sldMkLst>
        <pc:picChg chg="del">
          <ac:chgData name="Hillel Wayne" userId="7e5188e64ff71f3a" providerId="LiveId" clId="{8C6E1D6F-2775-4C71-8181-D74DC0BB0EBC}" dt="2022-11-05T22:24:22.575" v="3354" actId="478"/>
          <ac:picMkLst>
            <pc:docMk/>
            <pc:sldMk cId="52213356" sldId="337"/>
            <ac:picMk id="3" creationId="{BF611FD9-6418-16C4-4FE4-9F470918A281}"/>
          </ac:picMkLst>
        </pc:picChg>
      </pc:sldChg>
      <pc:sldChg chg="addSp delSp modSp mod modTransition modAnim">
        <pc:chgData name="Hillel Wayne" userId="7e5188e64ff71f3a" providerId="LiveId" clId="{8C6E1D6F-2775-4C71-8181-D74DC0BB0EBC}" dt="2022-11-07T18:07:11.753" v="4558"/>
        <pc:sldMkLst>
          <pc:docMk/>
          <pc:sldMk cId="1352385995" sldId="345"/>
        </pc:sldMkLst>
        <pc:spChg chg="del mod">
          <ac:chgData name="Hillel Wayne" userId="7e5188e64ff71f3a" providerId="LiveId" clId="{8C6E1D6F-2775-4C71-8181-D74DC0BB0EBC}" dt="2022-11-05T22:17:42.321" v="3336" actId="478"/>
          <ac:spMkLst>
            <pc:docMk/>
            <pc:sldMk cId="1352385995" sldId="345"/>
            <ac:spMk id="2" creationId="{3B409C13-1BBB-143A-9969-94C995AC3210}"/>
          </ac:spMkLst>
        </pc:spChg>
        <pc:spChg chg="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11" creationId="{76EAC1C9-FBEC-26F9-7056-F3F9DB92C21C}"/>
          </ac:spMkLst>
        </pc:spChg>
        <pc:spChg chg="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12" creationId="{C000605B-0EB1-9CD3-B1DD-3C3AB09A2007}"/>
          </ac:spMkLst>
        </pc:spChg>
        <pc:spChg chg="del mod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13" creationId="{860723E3-E32E-81EE-E8B8-0C86A785F3D0}"/>
          </ac:spMkLst>
        </pc:spChg>
        <pc:spChg chg="del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14" creationId="{44C5C03B-2326-73FE-1363-EE36E726BD7B}"/>
          </ac:spMkLst>
        </pc:spChg>
        <pc:spChg chg="del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15" creationId="{BA3F6B8D-B536-35EE-0F63-025E9B12385F}"/>
          </ac:spMkLst>
        </pc:spChg>
        <pc:spChg chg="del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16" creationId="{67D8B73D-C06E-35AF-6C12-7571D8BC2943}"/>
          </ac:spMkLst>
        </pc:spChg>
        <pc:spChg chg="del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17" creationId="{FB6477A4-9B4D-032C-6BA7-A79B92D1957F}"/>
          </ac:spMkLst>
        </pc:spChg>
        <pc:spChg chg="del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18" creationId="{7E96F481-69DA-E753-FC55-8B3E558661AA}"/>
          </ac:spMkLst>
        </pc:spChg>
        <pc:spChg chg="del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19" creationId="{FC005421-F096-8FC4-0077-51E49486B572}"/>
          </ac:spMkLst>
        </pc:spChg>
        <pc:spChg chg="del">
          <ac:chgData name="Hillel Wayne" userId="7e5188e64ff71f3a" providerId="LiveId" clId="{8C6E1D6F-2775-4C71-8181-D74DC0BB0EBC}" dt="2022-11-05T22:15:09.664" v="424" actId="478"/>
          <ac:spMkLst>
            <pc:docMk/>
            <pc:sldMk cId="1352385995" sldId="345"/>
            <ac:spMk id="20" creationId="{3AACA2B5-BBFC-16D9-900E-5B34EA1E1833}"/>
          </ac:spMkLst>
        </pc:spChg>
        <pc:spChg chg="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1" creationId="{2233A7DA-2ECB-79AD-AA35-FF720A9F11F3}"/>
          </ac:spMkLst>
        </pc:spChg>
        <pc:spChg chg="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2" creationId="{61EE5BDF-42BA-E677-4F48-0FC111C70EE6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3" creationId="{D7DEA1B8-20C5-EDAB-3504-A86BC182F2D5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4" creationId="{D0F9FAAC-E1A6-0332-BEF4-BC8DCF6E6F99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5" creationId="{89D07A96-4EF5-BCD5-9F17-E50887B75BCA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6" creationId="{B8BDDDA3-B407-2453-5C87-7BF127C7728B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7" creationId="{FFCAC944-5BD9-062E-31C3-E5CE2C43185B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8" creationId="{5ABB8510-4E14-654D-6F3B-B5B2CAC8424F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29" creationId="{2D8B5F54-0654-1E8F-A614-DC7CBDB95B2E}"/>
          </ac:spMkLst>
        </pc:spChg>
        <pc:spChg chg="add mod topLvl">
          <ac:chgData name="Hillel Wayne" userId="7e5188e64ff71f3a" providerId="LiveId" clId="{8C6E1D6F-2775-4C71-8181-D74DC0BB0EBC}" dt="2022-11-05T22:16:41.231" v="3327" actId="165"/>
          <ac:spMkLst>
            <pc:docMk/>
            <pc:sldMk cId="1352385995" sldId="345"/>
            <ac:spMk id="30" creationId="{673C5357-833D-D921-C484-1B226E581234}"/>
          </ac:spMkLst>
        </pc:spChg>
        <pc:spChg chg="add del mod modVis">
          <ac:chgData name="Hillel Wayne" userId="7e5188e64ff71f3a" providerId="LiveId" clId="{8C6E1D6F-2775-4C71-8181-D74DC0BB0EBC}" dt="2022-11-05T22:15:58.515" v="3315"/>
          <ac:spMkLst>
            <pc:docMk/>
            <pc:sldMk cId="1352385995" sldId="345"/>
            <ac:spMk id="32" creationId="{562F0B5C-7C6B-E12E-5EBB-3BD1E81F3BC1}"/>
          </ac:spMkLst>
        </pc:spChg>
        <pc:spChg chg="add mod">
          <ac:chgData name="Hillel Wayne" userId="7e5188e64ff71f3a" providerId="LiveId" clId="{8C6E1D6F-2775-4C71-8181-D74DC0BB0EBC}" dt="2022-11-05T22:16:17.808" v="3320" actId="571"/>
          <ac:spMkLst>
            <pc:docMk/>
            <pc:sldMk cId="1352385995" sldId="345"/>
            <ac:spMk id="34" creationId="{E5A7CE2E-D7C5-DEE3-2FE6-FA7E1BD24108}"/>
          </ac:spMkLst>
        </pc:spChg>
        <pc:spChg chg="add del mod">
          <ac:chgData name="Hillel Wayne" userId="7e5188e64ff71f3a" providerId="LiveId" clId="{8C6E1D6F-2775-4C71-8181-D74DC0BB0EBC}" dt="2022-11-05T22:17:45.049" v="3337" actId="478"/>
          <ac:spMkLst>
            <pc:docMk/>
            <pc:sldMk cId="1352385995" sldId="345"/>
            <ac:spMk id="40" creationId="{EDA5662D-5257-AD34-CF94-F738DF5DD4EA}"/>
          </ac:spMkLst>
        </pc:spChg>
        <pc:grpChg chg="add mod">
          <ac:chgData name="Hillel Wayne" userId="7e5188e64ff71f3a" providerId="LiveId" clId="{8C6E1D6F-2775-4C71-8181-D74DC0BB0EBC}" dt="2022-11-05T22:15:40.034" v="434" actId="164"/>
          <ac:grpSpMkLst>
            <pc:docMk/>
            <pc:sldMk cId="1352385995" sldId="345"/>
            <ac:grpSpMk id="31" creationId="{D62A6A60-B1D1-5E50-3115-40D7CBF244C7}"/>
          </ac:grpSpMkLst>
        </pc:grpChg>
        <pc:grpChg chg="add del mod">
          <ac:chgData name="Hillel Wayne" userId="7e5188e64ff71f3a" providerId="LiveId" clId="{8C6E1D6F-2775-4C71-8181-D74DC0BB0EBC}" dt="2022-11-05T22:16:41.231" v="3327" actId="165"/>
          <ac:grpSpMkLst>
            <pc:docMk/>
            <pc:sldMk cId="1352385995" sldId="345"/>
            <ac:grpSpMk id="33" creationId="{884F7184-0ED6-01A1-D0F9-BC80ED280B07}"/>
          </ac:grpSpMkLst>
        </pc:grpChg>
        <pc:grpChg chg="add mod">
          <ac:chgData name="Hillel Wayne" userId="7e5188e64ff71f3a" providerId="LiveId" clId="{8C6E1D6F-2775-4C71-8181-D74DC0BB0EBC}" dt="2022-11-05T22:16:19.837" v="3322" actId="164"/>
          <ac:grpSpMkLst>
            <pc:docMk/>
            <pc:sldMk cId="1352385995" sldId="345"/>
            <ac:grpSpMk id="35" creationId="{A0040EE7-9DE5-1F43-ED77-BC9621D696D8}"/>
          </ac:grpSpMkLst>
        </pc:grpChg>
        <pc:grpChg chg="add del mod">
          <ac:chgData name="Hillel Wayne" userId="7e5188e64ff71f3a" providerId="LiveId" clId="{8C6E1D6F-2775-4C71-8181-D74DC0BB0EBC}" dt="2022-11-05T22:16:41.231" v="3327" actId="165"/>
          <ac:grpSpMkLst>
            <pc:docMk/>
            <pc:sldMk cId="1352385995" sldId="345"/>
            <ac:grpSpMk id="36" creationId="{3E58D3A0-C845-7B3C-5D22-4CEA12694985}"/>
          </ac:grpSpMkLst>
        </pc:grpChg>
        <pc:grpChg chg="add del mod">
          <ac:chgData name="Hillel Wayne" userId="7e5188e64ff71f3a" providerId="LiveId" clId="{8C6E1D6F-2775-4C71-8181-D74DC0BB0EBC}" dt="2022-11-05T22:16:41.231" v="3327" actId="165"/>
          <ac:grpSpMkLst>
            <pc:docMk/>
            <pc:sldMk cId="1352385995" sldId="345"/>
            <ac:grpSpMk id="37" creationId="{4599B91A-D429-E556-707E-062A62C2DCC3}"/>
          </ac:grpSpMkLst>
        </pc:grpChg>
        <pc:grpChg chg="add del mod">
          <ac:chgData name="Hillel Wayne" userId="7e5188e64ff71f3a" providerId="LiveId" clId="{8C6E1D6F-2775-4C71-8181-D74DC0BB0EBC}" dt="2022-11-05T22:16:41.231" v="3327" actId="165"/>
          <ac:grpSpMkLst>
            <pc:docMk/>
            <pc:sldMk cId="1352385995" sldId="345"/>
            <ac:grpSpMk id="38" creationId="{DFCBFC3D-38A9-ADA6-1E04-EEB6ABB7DC1A}"/>
          </ac:grpSpMkLst>
        </pc:grpChg>
        <pc:picChg chg="del">
          <ac:chgData name="Hillel Wayne" userId="7e5188e64ff71f3a" providerId="LiveId" clId="{8C6E1D6F-2775-4C71-8181-D74DC0BB0EBC}" dt="2022-11-07T11:15:12.637" v="3694" actId="478"/>
          <ac:picMkLst>
            <pc:docMk/>
            <pc:sldMk cId="1352385995" sldId="345"/>
            <ac:picMk id="3" creationId="{BCEFAD5A-3D1B-E806-821B-1BAC2D3C2131}"/>
          </ac:picMkLst>
        </pc:picChg>
        <pc:picChg chg="del">
          <ac:chgData name="Hillel Wayne" userId="7e5188e64ff71f3a" providerId="LiveId" clId="{8C6E1D6F-2775-4C71-8181-D74DC0BB0EBC}" dt="2022-11-07T11:15:10.259" v="3693" actId="478"/>
          <ac:picMkLst>
            <pc:docMk/>
            <pc:sldMk cId="1352385995" sldId="345"/>
            <ac:picMk id="10" creationId="{1CD6B512-72C9-092D-6006-770DB5D9EC10}"/>
          </ac:picMkLst>
        </pc:picChg>
        <pc:picChg chg="add mod">
          <ac:chgData name="Hillel Wayne" userId="7e5188e64ff71f3a" providerId="LiveId" clId="{8C6E1D6F-2775-4C71-8181-D74DC0BB0EBC}" dt="2022-11-07T11:15:23.687" v="3697" actId="1076"/>
          <ac:picMkLst>
            <pc:docMk/>
            <pc:sldMk cId="1352385995" sldId="345"/>
            <ac:picMk id="43" creationId="{5BDA0F1B-E6DE-4361-AD6C-DA4F0FECBCDF}"/>
          </ac:picMkLst>
        </pc:picChg>
        <pc:picChg chg="add mod">
          <ac:chgData name="Hillel Wayne" userId="7e5188e64ff71f3a" providerId="LiveId" clId="{8C6E1D6F-2775-4C71-8181-D74DC0BB0EBC}" dt="2022-11-07T11:15:23.687" v="3697" actId="1076"/>
          <ac:picMkLst>
            <pc:docMk/>
            <pc:sldMk cId="1352385995" sldId="345"/>
            <ac:picMk id="44" creationId="{27C9503A-B3E2-7F90-1549-B0F43EC8F9BE}"/>
          </ac:picMkLst>
        </pc:picChg>
        <pc:picChg chg="add mod">
          <ac:chgData name="Hillel Wayne" userId="7e5188e64ff71f3a" providerId="LiveId" clId="{8C6E1D6F-2775-4C71-8181-D74DC0BB0EBC}" dt="2022-11-07T11:16:44.463" v="3705" actId="1076"/>
          <ac:picMkLst>
            <pc:docMk/>
            <pc:sldMk cId="1352385995" sldId="345"/>
            <ac:picMk id="45" creationId="{0BCC0A86-962D-30EA-7EA6-68D935BDE8EA}"/>
          </ac:picMkLst>
        </pc:picChg>
      </pc:sldChg>
      <pc:sldChg chg="modSp mod modAnim">
        <pc:chgData name="Hillel Wayne" userId="7e5188e64ff71f3a" providerId="LiveId" clId="{8C6E1D6F-2775-4C71-8181-D74DC0BB0EBC}" dt="2022-11-05T18:01:02.194" v="4" actId="1076"/>
        <pc:sldMkLst>
          <pc:docMk/>
          <pc:sldMk cId="1290340992" sldId="346"/>
        </pc:sldMkLst>
        <pc:grpChg chg="mod">
          <ac:chgData name="Hillel Wayne" userId="7e5188e64ff71f3a" providerId="LiveId" clId="{8C6E1D6F-2775-4C71-8181-D74DC0BB0EBC}" dt="2022-11-05T18:01:02.194" v="4" actId="1076"/>
          <ac:grpSpMkLst>
            <pc:docMk/>
            <pc:sldMk cId="1290340992" sldId="346"/>
            <ac:grpSpMk id="8" creationId="{FFEB1260-1F90-D6FF-B39E-208BC678E17A}"/>
          </ac:grpSpMkLst>
        </pc:grpChg>
      </pc:sldChg>
      <pc:sldChg chg="modSp del mod">
        <pc:chgData name="Hillel Wayne" userId="7e5188e64ff71f3a" providerId="LiveId" clId="{8C6E1D6F-2775-4C71-8181-D74DC0BB0EBC}" dt="2022-11-07T13:27:57.663" v="4017" actId="47"/>
        <pc:sldMkLst>
          <pc:docMk/>
          <pc:sldMk cId="1428245843" sldId="347"/>
        </pc:sldMkLst>
        <pc:grpChg chg="mod">
          <ac:chgData name="Hillel Wayne" userId="7e5188e64ff71f3a" providerId="LiveId" clId="{8C6E1D6F-2775-4C71-8181-D74DC0BB0EBC}" dt="2022-11-05T22:12:52.575" v="383" actId="1076"/>
          <ac:grpSpMkLst>
            <pc:docMk/>
            <pc:sldMk cId="1428245843" sldId="347"/>
            <ac:grpSpMk id="3" creationId="{CC5B5E16-52B9-9AC0-44E0-C33D5B2DA69F}"/>
          </ac:grpSpMkLst>
        </pc:grpChg>
      </pc:sldChg>
      <pc:sldChg chg="modTransition">
        <pc:chgData name="Hillel Wayne" userId="7e5188e64ff71f3a" providerId="LiveId" clId="{8C6E1D6F-2775-4C71-8181-D74DC0BB0EBC}" dt="2022-11-07T15:25:47.305" v="4339"/>
        <pc:sldMkLst>
          <pc:docMk/>
          <pc:sldMk cId="481799947" sldId="348"/>
        </pc:sldMkLst>
      </pc:sldChg>
      <pc:sldChg chg="modTransition">
        <pc:chgData name="Hillel Wayne" userId="7e5188e64ff71f3a" providerId="LiveId" clId="{8C6E1D6F-2775-4C71-8181-D74DC0BB0EBC}" dt="2022-11-07T15:21:22.574" v="4322"/>
        <pc:sldMkLst>
          <pc:docMk/>
          <pc:sldMk cId="493774104" sldId="349"/>
        </pc:sldMkLst>
      </pc:sldChg>
      <pc:sldChg chg="del">
        <pc:chgData name="Hillel Wayne" userId="7e5188e64ff71f3a" providerId="LiveId" clId="{8C6E1D6F-2775-4C71-8181-D74DC0BB0EBC}" dt="2022-11-05T18:03:16.697" v="5" actId="47"/>
        <pc:sldMkLst>
          <pc:docMk/>
          <pc:sldMk cId="83095236" sldId="350"/>
        </pc:sldMkLst>
      </pc:sldChg>
      <pc:sldChg chg="modSp new mod ord">
        <pc:chgData name="Hillel Wayne" userId="7e5188e64ff71f3a" providerId="LiveId" clId="{8C6E1D6F-2775-4C71-8181-D74DC0BB0EBC}" dt="2022-11-05T22:04:20.650" v="326" actId="20577"/>
        <pc:sldMkLst>
          <pc:docMk/>
          <pc:sldMk cId="753496336" sldId="350"/>
        </pc:sldMkLst>
        <pc:spChg chg="mod">
          <ac:chgData name="Hillel Wayne" userId="7e5188e64ff71f3a" providerId="LiveId" clId="{8C6E1D6F-2775-4C71-8181-D74DC0BB0EBC}" dt="2022-11-05T18:03:26.539" v="19" actId="20577"/>
          <ac:spMkLst>
            <pc:docMk/>
            <pc:sldMk cId="753496336" sldId="350"/>
            <ac:spMk id="2" creationId="{47454608-CCE0-A84A-B3D7-ACBE667D7B21}"/>
          </ac:spMkLst>
        </pc:spChg>
        <pc:spChg chg="mod">
          <ac:chgData name="Hillel Wayne" userId="7e5188e64ff71f3a" providerId="LiveId" clId="{8C6E1D6F-2775-4C71-8181-D74DC0BB0EBC}" dt="2022-11-05T22:04:20.650" v="326" actId="20577"/>
          <ac:spMkLst>
            <pc:docMk/>
            <pc:sldMk cId="753496336" sldId="350"/>
            <ac:spMk id="3" creationId="{EA2F84D1-52CD-D12A-D4BB-D4AAB05145AB}"/>
          </ac:spMkLst>
        </pc:spChg>
      </pc:sldChg>
      <pc:sldChg chg="addSp delSp modSp new del mod">
        <pc:chgData name="Hillel Wayne" userId="7e5188e64ff71f3a" providerId="LiveId" clId="{8C6E1D6F-2775-4C71-8181-D74DC0BB0EBC}" dt="2022-11-07T11:18:54.803" v="3828" actId="47"/>
        <pc:sldMkLst>
          <pc:docMk/>
          <pc:sldMk cId="3656616242" sldId="351"/>
        </pc:sldMkLst>
        <pc:spChg chg="del mod">
          <ac:chgData name="Hillel Wayne" userId="7e5188e64ff71f3a" providerId="LiveId" clId="{8C6E1D6F-2775-4C71-8181-D74DC0BB0EBC}" dt="2022-11-05T22:26:49.176" v="3355" actId="478"/>
          <ac:spMkLst>
            <pc:docMk/>
            <pc:sldMk cId="3656616242" sldId="351"/>
            <ac:spMk id="2" creationId="{D79796D5-2EDB-502F-567C-3F66E5A8FF91}"/>
          </ac:spMkLst>
        </pc:spChg>
        <pc:spChg chg="del">
          <ac:chgData name="Hillel Wayne" userId="7e5188e64ff71f3a" providerId="LiveId" clId="{8C6E1D6F-2775-4C71-8181-D74DC0BB0EBC}" dt="2022-11-05T22:27:15.962" v="3362" actId="478"/>
          <ac:spMkLst>
            <pc:docMk/>
            <pc:sldMk cId="3656616242" sldId="351"/>
            <ac:spMk id="3" creationId="{AAFEFEB8-4F20-B71D-2C82-E2F2D3FF4A1C}"/>
          </ac:spMkLst>
        </pc:spChg>
        <pc:spChg chg="add del mod">
          <ac:chgData name="Hillel Wayne" userId="7e5188e64ff71f3a" providerId="LiveId" clId="{8C6E1D6F-2775-4C71-8181-D74DC0BB0EBC}" dt="2022-11-05T22:27:14.050" v="3361" actId="478"/>
          <ac:spMkLst>
            <pc:docMk/>
            <pc:sldMk cId="3656616242" sldId="351"/>
            <ac:spMk id="5" creationId="{5EA63401-41AD-EDE7-3642-2F286E12596C}"/>
          </ac:spMkLst>
        </pc:spChg>
        <pc:picChg chg="add del">
          <ac:chgData name="Hillel Wayne" userId="7e5188e64ff71f3a" providerId="LiveId" clId="{8C6E1D6F-2775-4C71-8181-D74DC0BB0EBC}" dt="2022-11-05T22:26:54.621" v="3357" actId="22"/>
          <ac:picMkLst>
            <pc:docMk/>
            <pc:sldMk cId="3656616242" sldId="351"/>
            <ac:picMk id="7" creationId="{1A1A39F4-A492-843E-F9A7-D5359B4FFE9A}"/>
          </ac:picMkLst>
        </pc:picChg>
        <pc:picChg chg="add mod">
          <ac:chgData name="Hillel Wayne" userId="7e5188e64ff71f3a" providerId="LiveId" clId="{8C6E1D6F-2775-4C71-8181-D74DC0BB0EBC}" dt="2022-11-05T22:27:10.392" v="3360" actId="1076"/>
          <ac:picMkLst>
            <pc:docMk/>
            <pc:sldMk cId="3656616242" sldId="351"/>
            <ac:picMk id="9" creationId="{51D31600-4C39-3F0E-33AC-C897896EA1B7}"/>
          </ac:picMkLst>
        </pc:picChg>
      </pc:sldChg>
      <pc:sldChg chg="addSp modSp new mod ord">
        <pc:chgData name="Hillel Wayne" userId="7e5188e64ff71f3a" providerId="LiveId" clId="{8C6E1D6F-2775-4C71-8181-D74DC0BB0EBC}" dt="2022-11-07T18:06:23.468" v="4551"/>
        <pc:sldMkLst>
          <pc:docMk/>
          <pc:sldMk cId="4105636186" sldId="352"/>
        </pc:sldMkLst>
        <pc:picChg chg="add mod">
          <ac:chgData name="Hillel Wayne" userId="7e5188e64ff71f3a" providerId="LiveId" clId="{8C6E1D6F-2775-4C71-8181-D74DC0BB0EBC}" dt="2022-11-05T19:04:05.364" v="153" actId="962"/>
          <ac:picMkLst>
            <pc:docMk/>
            <pc:sldMk cId="4105636186" sldId="352"/>
            <ac:picMk id="3" creationId="{D827F49F-CB63-DFC6-AEA4-D557BB374FA2}"/>
          </ac:picMkLst>
        </pc:picChg>
      </pc:sldChg>
      <pc:sldChg chg="addSp delSp modSp new mod modTransition">
        <pc:chgData name="Hillel Wayne" userId="7e5188e64ff71f3a" providerId="LiveId" clId="{8C6E1D6F-2775-4C71-8181-D74DC0BB0EBC}" dt="2022-11-07T14:47:19.365" v="4138" actId="14100"/>
        <pc:sldMkLst>
          <pc:docMk/>
          <pc:sldMk cId="1472463260" sldId="353"/>
        </pc:sldMkLst>
        <pc:spChg chg="add del mod">
          <ac:chgData name="Hillel Wayne" userId="7e5188e64ff71f3a" providerId="LiveId" clId="{8C6E1D6F-2775-4C71-8181-D74DC0BB0EBC}" dt="2022-11-07T14:43:15.063" v="4100" actId="478"/>
          <ac:spMkLst>
            <pc:docMk/>
            <pc:sldMk cId="1472463260" sldId="353"/>
            <ac:spMk id="5" creationId="{3E331509-1110-C38D-DCAD-38E78A1146DD}"/>
          </ac:spMkLst>
        </pc:spChg>
        <pc:spChg chg="add del mod">
          <ac:chgData name="Hillel Wayne" userId="7e5188e64ff71f3a" providerId="LiveId" clId="{8C6E1D6F-2775-4C71-8181-D74DC0BB0EBC}" dt="2022-11-05T22:07:24.106" v="346" actId="478"/>
          <ac:spMkLst>
            <pc:docMk/>
            <pc:sldMk cId="1472463260" sldId="353"/>
            <ac:spMk id="6" creationId="{DFFF8BEC-B2A9-6E75-8C37-BD4AA2A8E875}"/>
          </ac:spMkLst>
        </pc:spChg>
        <pc:spChg chg="add mod">
          <ac:chgData name="Hillel Wayne" userId="7e5188e64ff71f3a" providerId="LiveId" clId="{8C6E1D6F-2775-4C71-8181-D74DC0BB0EBC}" dt="2022-11-07T14:47:19.365" v="4138" actId="14100"/>
          <ac:spMkLst>
            <pc:docMk/>
            <pc:sldMk cId="1472463260" sldId="353"/>
            <ac:spMk id="14" creationId="{279292BF-0787-AAF7-8D66-EFA127109D3D}"/>
          </ac:spMkLst>
        </pc:spChg>
        <pc:grpChg chg="add mod">
          <ac:chgData name="Hillel Wayne" userId="7e5188e64ff71f3a" providerId="LiveId" clId="{8C6E1D6F-2775-4C71-8181-D74DC0BB0EBC}" dt="2022-11-07T14:46:59.195" v="4132" actId="1076"/>
          <ac:grpSpMkLst>
            <pc:docMk/>
            <pc:sldMk cId="1472463260" sldId="353"/>
            <ac:grpSpMk id="2" creationId="{212BAFE8-DBC2-9C52-BB93-BD42D7A0A5C2}"/>
          </ac:grpSpMkLst>
        </pc:grpChg>
        <pc:picChg chg="mod">
          <ac:chgData name="Hillel Wayne" userId="7e5188e64ff71f3a" providerId="LiveId" clId="{8C6E1D6F-2775-4C71-8181-D74DC0BB0EBC}" dt="2022-11-05T22:06:48.030" v="342" actId="1076"/>
          <ac:picMkLst>
            <pc:docMk/>
            <pc:sldMk cId="1472463260" sldId="353"/>
            <ac:picMk id="3" creationId="{85C6E1FF-B5E5-B86C-D45F-24D2D813458F}"/>
          </ac:picMkLst>
        </pc:picChg>
        <pc:picChg chg="mod">
          <ac:chgData name="Hillel Wayne" userId="7e5188e64ff71f3a" providerId="LiveId" clId="{8C6E1D6F-2775-4C71-8181-D74DC0BB0EBC}" dt="2022-11-05T22:05:28.450" v="328"/>
          <ac:picMkLst>
            <pc:docMk/>
            <pc:sldMk cId="1472463260" sldId="353"/>
            <ac:picMk id="4" creationId="{7B25CAD8-3110-D6FF-4355-E3314C412F85}"/>
          </ac:picMkLst>
        </pc:picChg>
        <pc:cxnChg chg="add mod">
          <ac:chgData name="Hillel Wayne" userId="7e5188e64ff71f3a" providerId="LiveId" clId="{8C6E1D6F-2775-4C71-8181-D74DC0BB0EBC}" dt="2022-11-07T14:47:13.706" v="4136" actId="14100"/>
          <ac:cxnSpMkLst>
            <pc:docMk/>
            <pc:sldMk cId="1472463260" sldId="353"/>
            <ac:cxnSpMk id="10" creationId="{133A38F9-2868-2A88-C491-248F2D91ABB9}"/>
          </ac:cxnSpMkLst>
        </pc:cxnChg>
        <pc:cxnChg chg="add mod">
          <ac:chgData name="Hillel Wayne" userId="7e5188e64ff71f3a" providerId="LiveId" clId="{8C6E1D6F-2775-4C71-8181-D74DC0BB0EBC}" dt="2022-11-07T14:47:16.510" v="4137" actId="14100"/>
          <ac:cxnSpMkLst>
            <pc:docMk/>
            <pc:sldMk cId="1472463260" sldId="353"/>
            <ac:cxnSpMk id="15" creationId="{7EB96060-A68F-ECE4-9971-F07D819F5388}"/>
          </ac:cxnSpMkLst>
        </pc:cxnChg>
      </pc:sldChg>
      <pc:sldChg chg="addSp delSp modSp new mod modClrScheme chgLayout">
        <pc:chgData name="Hillel Wayne" userId="7e5188e64ff71f3a" providerId="LiveId" clId="{8C6E1D6F-2775-4C71-8181-D74DC0BB0EBC}" dt="2022-11-05T22:12:37.149" v="382" actId="20577"/>
        <pc:sldMkLst>
          <pc:docMk/>
          <pc:sldMk cId="974131782" sldId="354"/>
        </pc:sldMkLst>
        <pc:spChg chg="add del mod">
          <ac:chgData name="Hillel Wayne" userId="7e5188e64ff71f3a" providerId="LiveId" clId="{8C6E1D6F-2775-4C71-8181-D74DC0BB0EBC}" dt="2022-11-05T22:12:33.234" v="366" actId="313"/>
          <ac:spMkLst>
            <pc:docMk/>
            <pc:sldMk cId="974131782" sldId="354"/>
            <ac:spMk id="2" creationId="{26D75C98-6619-AECB-2B14-2AACCB4D7105}"/>
          </ac:spMkLst>
        </pc:spChg>
        <pc:spChg chg="add mod">
          <ac:chgData name="Hillel Wayne" userId="7e5188e64ff71f3a" providerId="LiveId" clId="{8C6E1D6F-2775-4C71-8181-D74DC0BB0EBC}" dt="2022-11-05T22:12:37.149" v="382" actId="20577"/>
          <ac:spMkLst>
            <pc:docMk/>
            <pc:sldMk cId="974131782" sldId="354"/>
            <ac:spMk id="3" creationId="{CE83A2CF-2EA8-EF10-16C9-0BA8772A674E}"/>
          </ac:spMkLst>
        </pc:spChg>
        <pc:spChg chg="add del mod">
          <ac:chgData name="Hillel Wayne" userId="7e5188e64ff71f3a" providerId="LiveId" clId="{8C6E1D6F-2775-4C71-8181-D74DC0BB0EBC}" dt="2022-11-05T22:12:24.923" v="360"/>
          <ac:spMkLst>
            <pc:docMk/>
            <pc:sldMk cId="974131782" sldId="354"/>
            <ac:spMk id="4" creationId="{F4A1061D-4091-271D-F361-5B2705B55764}"/>
          </ac:spMkLst>
        </pc:spChg>
      </pc:sldChg>
      <pc:sldChg chg="addSp modSp new del mod modTransition modNotesTx">
        <pc:chgData name="Hillel Wayne" userId="7e5188e64ff71f3a" providerId="LiveId" clId="{8C6E1D6F-2775-4C71-8181-D74DC0BB0EBC}" dt="2022-11-07T21:12:03.992" v="4576" actId="47"/>
        <pc:sldMkLst>
          <pc:docMk/>
          <pc:sldMk cId="1044591900" sldId="355"/>
        </pc:sldMkLst>
        <pc:picChg chg="add mod">
          <ac:chgData name="Hillel Wayne" userId="7e5188e64ff71f3a" providerId="LiveId" clId="{8C6E1D6F-2775-4C71-8181-D74DC0BB0EBC}" dt="2022-11-07T16:00:57.082" v="4436" actId="1076"/>
          <ac:picMkLst>
            <pc:docMk/>
            <pc:sldMk cId="1044591900" sldId="355"/>
            <ac:picMk id="4" creationId="{07E8B2F0-E0CE-FCDD-2B38-16AC9C23B7DC}"/>
          </ac:picMkLst>
        </pc:picChg>
        <pc:picChg chg="add mod">
          <ac:chgData name="Hillel Wayne" userId="7e5188e64ff71f3a" providerId="LiveId" clId="{8C6E1D6F-2775-4C71-8181-D74DC0BB0EBC}" dt="2022-11-07T16:00:59.970" v="4438" actId="1076"/>
          <ac:picMkLst>
            <pc:docMk/>
            <pc:sldMk cId="1044591900" sldId="355"/>
            <ac:picMk id="5" creationId="{A3FA8349-9523-95D7-694E-DA760943C8C9}"/>
          </ac:picMkLst>
        </pc:picChg>
        <pc:picChg chg="add mod">
          <ac:chgData name="Hillel Wayne" userId="7e5188e64ff71f3a" providerId="LiveId" clId="{8C6E1D6F-2775-4C71-8181-D74DC0BB0EBC}" dt="2022-11-07T16:01:37.672" v="4442" actId="1076"/>
          <ac:picMkLst>
            <pc:docMk/>
            <pc:sldMk cId="1044591900" sldId="355"/>
            <ac:picMk id="7" creationId="{0EEAD80B-1A49-63DC-1C75-7075B191FFFF}"/>
          </ac:picMkLst>
        </pc:picChg>
      </pc:sldChg>
      <pc:sldChg chg="addSp modSp new mod modTransition modAnim">
        <pc:chgData name="Hillel Wayne" userId="7e5188e64ff71f3a" providerId="LiveId" clId="{8C6E1D6F-2775-4C71-8181-D74DC0BB0EBC}" dt="2022-11-07T21:34:12.213" v="4604"/>
        <pc:sldMkLst>
          <pc:docMk/>
          <pc:sldMk cId="1465186880" sldId="356"/>
        </pc:sldMkLst>
        <pc:spChg chg="add mod">
          <ac:chgData name="Hillel Wayne" userId="7e5188e64ff71f3a" providerId="LiveId" clId="{8C6E1D6F-2775-4C71-8181-D74DC0BB0EBC}" dt="2022-11-05T22:56:13.006" v="3630" actId="20577"/>
          <ac:spMkLst>
            <pc:docMk/>
            <pc:sldMk cId="1465186880" sldId="356"/>
            <ac:spMk id="6" creationId="{3BBB99FF-5F5A-4883-4877-9DABC37C66B4}"/>
          </ac:spMkLst>
        </pc:spChg>
        <pc:picChg chg="add mod ord">
          <ac:chgData name="Hillel Wayne" userId="7e5188e64ff71f3a" providerId="LiveId" clId="{8C6E1D6F-2775-4C71-8181-D74DC0BB0EBC}" dt="2022-11-07T11:22:09.902" v="3982" actId="688"/>
          <ac:picMkLst>
            <pc:docMk/>
            <pc:sldMk cId="1465186880" sldId="356"/>
            <ac:picMk id="3" creationId="{B12F07EE-7213-578B-F1AC-C354D73DC8AD}"/>
          </ac:picMkLst>
        </pc:picChg>
        <pc:picChg chg="add mod">
          <ac:chgData name="Hillel Wayne" userId="7e5188e64ff71f3a" providerId="LiveId" clId="{8C6E1D6F-2775-4C71-8181-D74DC0BB0EBC}" dt="2022-11-07T11:21:54.454" v="3981" actId="208"/>
          <ac:picMkLst>
            <pc:docMk/>
            <pc:sldMk cId="1465186880" sldId="356"/>
            <ac:picMk id="5" creationId="{89B60157-6ADE-EDCD-2B2B-3F5964E8B969}"/>
          </ac:picMkLst>
        </pc:picChg>
      </pc:sldChg>
      <pc:sldChg chg="addSp modSp new mod modTransition">
        <pc:chgData name="Hillel Wayne" userId="7e5188e64ff71f3a" providerId="LiveId" clId="{8C6E1D6F-2775-4C71-8181-D74DC0BB0EBC}" dt="2022-11-07T18:06:42.621" v="4553"/>
        <pc:sldMkLst>
          <pc:docMk/>
          <pc:sldMk cId="1018723756" sldId="357"/>
        </pc:sldMkLst>
        <pc:picChg chg="add mod">
          <ac:chgData name="Hillel Wayne" userId="7e5188e64ff71f3a" providerId="LiveId" clId="{8C6E1D6F-2775-4C71-8181-D74DC0BB0EBC}" dt="2022-11-07T15:01:52.468" v="4230" actId="962"/>
          <ac:picMkLst>
            <pc:docMk/>
            <pc:sldMk cId="1018723756" sldId="357"/>
            <ac:picMk id="5" creationId="{B5AFCDB1-4468-F0AF-A033-1EADF5DF9B0E}"/>
          </ac:picMkLst>
        </pc:picChg>
      </pc:sldChg>
      <pc:sldChg chg="addSp delSp modSp new mod modTransition delAnim modAnim modNotesTx">
        <pc:chgData name="Hillel Wayne" userId="7e5188e64ff71f3a" providerId="LiveId" clId="{8C6E1D6F-2775-4C71-8181-D74DC0BB0EBC}" dt="2022-11-07T18:06:42.794" v="4556"/>
        <pc:sldMkLst>
          <pc:docMk/>
          <pc:sldMk cId="2259866919" sldId="358"/>
        </pc:sldMkLst>
        <pc:spChg chg="add mod">
          <ac:chgData name="Hillel Wayne" userId="7e5188e64ff71f3a" providerId="LiveId" clId="{8C6E1D6F-2775-4C71-8181-D74DC0BB0EBC}" dt="2022-11-07T16:17:37.876" v="4454" actId="1076"/>
          <ac:spMkLst>
            <pc:docMk/>
            <pc:sldMk cId="2259866919" sldId="358"/>
            <ac:spMk id="8" creationId="{6EB2EB8B-365E-CF5C-0F6F-99D7393308DC}"/>
          </ac:spMkLst>
        </pc:spChg>
        <pc:spChg chg="mod">
          <ac:chgData name="Hillel Wayne" userId="7e5188e64ff71f3a" providerId="LiveId" clId="{8C6E1D6F-2775-4C71-8181-D74DC0BB0EBC}" dt="2022-11-07T15:12:34.018" v="4245"/>
          <ac:spMkLst>
            <pc:docMk/>
            <pc:sldMk cId="2259866919" sldId="358"/>
            <ac:spMk id="12" creationId="{D1592791-8AA3-5247-9AA7-923888E8E5B0}"/>
          </ac:spMkLst>
        </pc:spChg>
        <pc:spChg chg="add mod">
          <ac:chgData name="Hillel Wayne" userId="7e5188e64ff71f3a" providerId="LiveId" clId="{8C6E1D6F-2775-4C71-8181-D74DC0BB0EBC}" dt="2022-11-07T16:17:37.876" v="4454" actId="1076"/>
          <ac:spMkLst>
            <pc:docMk/>
            <pc:sldMk cId="2259866919" sldId="358"/>
            <ac:spMk id="17" creationId="{1D1E51E4-370A-0866-7AD2-9B8910ACF21D}"/>
          </ac:spMkLst>
        </pc:spChg>
        <pc:grpChg chg="add del mod">
          <ac:chgData name="Hillel Wayne" userId="7e5188e64ff71f3a" providerId="LiveId" clId="{8C6E1D6F-2775-4C71-8181-D74DC0BB0EBC}" dt="2022-11-07T15:12:54.651" v="4248" actId="478"/>
          <ac:grpSpMkLst>
            <pc:docMk/>
            <pc:sldMk cId="2259866919" sldId="358"/>
            <ac:grpSpMk id="10" creationId="{2165E47C-0E2C-0000-D873-9B3A14641F8F}"/>
          </ac:grpSpMkLst>
        </pc:grpChg>
        <pc:grpChg chg="add mod">
          <ac:chgData name="Hillel Wayne" userId="7e5188e64ff71f3a" providerId="LiveId" clId="{8C6E1D6F-2775-4C71-8181-D74DC0BB0EBC}" dt="2022-11-07T16:17:37.876" v="4454" actId="1076"/>
          <ac:grpSpMkLst>
            <pc:docMk/>
            <pc:sldMk cId="2259866919" sldId="358"/>
            <ac:grpSpMk id="14" creationId="{85D45A5F-3C32-3EFB-7387-9909F03F3B9D}"/>
          </ac:grpSpMkLst>
        </pc:grpChg>
        <pc:picChg chg="add del mod">
          <ac:chgData name="Hillel Wayne" userId="7e5188e64ff71f3a" providerId="LiveId" clId="{8C6E1D6F-2775-4C71-8181-D74DC0BB0EBC}" dt="2022-11-07T15:12:01.614" v="4234" actId="478"/>
          <ac:picMkLst>
            <pc:docMk/>
            <pc:sldMk cId="2259866919" sldId="358"/>
            <ac:picMk id="5" creationId="{99439A31-6E44-97B0-7A88-8E28FB06997D}"/>
          </ac:picMkLst>
        </pc:picChg>
        <pc:picChg chg="add mod">
          <ac:chgData name="Hillel Wayne" userId="7e5188e64ff71f3a" providerId="LiveId" clId="{8C6E1D6F-2775-4C71-8181-D74DC0BB0EBC}" dt="2022-11-07T16:17:37.876" v="4454" actId="1076"/>
          <ac:picMkLst>
            <pc:docMk/>
            <pc:sldMk cId="2259866919" sldId="358"/>
            <ac:picMk id="7" creationId="{82196D39-DB8F-DB98-776F-9CF3EEA4561B}"/>
          </ac:picMkLst>
        </pc:picChg>
        <pc:picChg chg="add del mod">
          <ac:chgData name="Hillel Wayne" userId="7e5188e64ff71f3a" providerId="LiveId" clId="{8C6E1D6F-2775-4C71-8181-D74DC0BB0EBC}" dt="2022-11-07T15:13:04.336" v="4250" actId="478"/>
          <ac:picMkLst>
            <pc:docMk/>
            <pc:sldMk cId="2259866919" sldId="358"/>
            <ac:picMk id="9" creationId="{2C519CF8-6987-63B8-5B5C-260B9D56BA9F}"/>
          </ac:picMkLst>
        </pc:picChg>
        <pc:picChg chg="mod">
          <ac:chgData name="Hillel Wayne" userId="7e5188e64ff71f3a" providerId="LiveId" clId="{8C6E1D6F-2775-4C71-8181-D74DC0BB0EBC}" dt="2022-11-07T15:12:34.018" v="4245"/>
          <ac:picMkLst>
            <pc:docMk/>
            <pc:sldMk cId="2259866919" sldId="358"/>
            <ac:picMk id="11" creationId="{37FB6CC2-F971-3370-DCD4-1BD25C2D3FD3}"/>
          </ac:picMkLst>
        </pc:picChg>
        <pc:picChg chg="add del mod">
          <ac:chgData name="Hillel Wayne" userId="7e5188e64ff71f3a" providerId="LiveId" clId="{8C6E1D6F-2775-4C71-8181-D74DC0BB0EBC}" dt="2022-11-07T15:13:04.336" v="4250" actId="478"/>
          <ac:picMkLst>
            <pc:docMk/>
            <pc:sldMk cId="2259866919" sldId="358"/>
            <ac:picMk id="13" creationId="{126B8FA5-4D9E-D6CE-F5C8-58BF8B40327D}"/>
          </ac:picMkLst>
        </pc:picChg>
        <pc:picChg chg="mod">
          <ac:chgData name="Hillel Wayne" userId="7e5188e64ff71f3a" providerId="LiveId" clId="{8C6E1D6F-2775-4C71-8181-D74DC0BB0EBC}" dt="2022-11-07T15:13:04.966" v="4251"/>
          <ac:picMkLst>
            <pc:docMk/>
            <pc:sldMk cId="2259866919" sldId="358"/>
            <ac:picMk id="15" creationId="{C596D532-2DC3-ACD3-0DC9-4C3584306602}"/>
          </ac:picMkLst>
        </pc:picChg>
        <pc:picChg chg="mod">
          <ac:chgData name="Hillel Wayne" userId="7e5188e64ff71f3a" providerId="LiveId" clId="{8C6E1D6F-2775-4C71-8181-D74DC0BB0EBC}" dt="2022-11-07T15:13:04.966" v="4251"/>
          <ac:picMkLst>
            <pc:docMk/>
            <pc:sldMk cId="2259866919" sldId="358"/>
            <ac:picMk id="16" creationId="{EB5FECDC-6678-7CFF-B326-B1B86944D5CC}"/>
          </ac:picMkLst>
        </pc:picChg>
        <pc:picChg chg="add mod">
          <ac:chgData name="Hillel Wayne" userId="7e5188e64ff71f3a" providerId="LiveId" clId="{8C6E1D6F-2775-4C71-8181-D74DC0BB0EBC}" dt="2022-11-07T16:17:37.876" v="4454" actId="1076"/>
          <ac:picMkLst>
            <pc:docMk/>
            <pc:sldMk cId="2259866919" sldId="358"/>
            <ac:picMk id="19" creationId="{AAA41E99-A794-13A3-5619-094F28D91662}"/>
          </ac:picMkLst>
        </pc:picChg>
        <pc:picChg chg="add mod">
          <ac:chgData name="Hillel Wayne" userId="7e5188e64ff71f3a" providerId="LiveId" clId="{8C6E1D6F-2775-4C71-8181-D74DC0BB0EBC}" dt="2022-11-07T16:17:39.595" v="4455" actId="1076"/>
          <ac:picMkLst>
            <pc:docMk/>
            <pc:sldMk cId="2259866919" sldId="358"/>
            <ac:picMk id="20" creationId="{62027742-306E-3179-7860-B0F023F7FCE1}"/>
          </ac:picMkLst>
        </pc:picChg>
        <pc:picChg chg="add mod">
          <ac:chgData name="Hillel Wayne" userId="7e5188e64ff71f3a" providerId="LiveId" clId="{8C6E1D6F-2775-4C71-8181-D74DC0BB0EBC}" dt="2022-11-07T16:27:13.293" v="4543" actId="1076"/>
          <ac:picMkLst>
            <pc:docMk/>
            <pc:sldMk cId="2259866919" sldId="358"/>
            <ac:picMk id="22" creationId="{C0AA1752-E8F0-CD11-AA4F-BFAA7D36154E}"/>
          </ac:picMkLst>
        </pc:picChg>
      </pc:sldChg>
      <pc:sldChg chg="addSp delSp modSp new del mod">
        <pc:chgData name="Hillel Wayne" userId="7e5188e64ff71f3a" providerId="LiveId" clId="{8C6E1D6F-2775-4C71-8181-D74DC0BB0EBC}" dt="2022-11-07T16:29:01.690" v="4547" actId="47"/>
        <pc:sldMkLst>
          <pc:docMk/>
          <pc:sldMk cId="689716478" sldId="359"/>
        </pc:sldMkLst>
        <pc:picChg chg="add del mod">
          <ac:chgData name="Hillel Wayne" userId="7e5188e64ff71f3a" providerId="LiveId" clId="{8C6E1D6F-2775-4C71-8181-D74DC0BB0EBC}" dt="2022-11-07T16:17:26.057" v="4449" actId="21"/>
          <ac:picMkLst>
            <pc:docMk/>
            <pc:sldMk cId="689716478" sldId="359"/>
            <ac:picMk id="5" creationId="{7E4939F7-0F2A-E539-8254-F3C8B823A918}"/>
          </ac:picMkLst>
        </pc:picChg>
      </pc:sldChg>
      <pc:sldChg chg="addSp modSp new mod">
        <pc:chgData name="Hillel Wayne" userId="7e5188e64ff71f3a" providerId="LiveId" clId="{8C6E1D6F-2775-4C71-8181-D74DC0BB0EBC}" dt="2022-11-07T13:27:25.044" v="4015" actId="962"/>
        <pc:sldMkLst>
          <pc:docMk/>
          <pc:sldMk cId="679877440" sldId="360"/>
        </pc:sldMkLst>
        <pc:picChg chg="add mod">
          <ac:chgData name="Hillel Wayne" userId="7e5188e64ff71f3a" providerId="LiveId" clId="{8C6E1D6F-2775-4C71-8181-D74DC0BB0EBC}" dt="2022-11-07T13:27:25.044" v="4015" actId="962"/>
          <ac:picMkLst>
            <pc:docMk/>
            <pc:sldMk cId="679877440" sldId="360"/>
            <ac:picMk id="6" creationId="{5B07BCB5-702A-C64F-A11E-5320391057F0}"/>
          </ac:picMkLst>
        </pc:picChg>
      </pc:sldChg>
      <pc:sldChg chg="new del">
        <pc:chgData name="Hillel Wayne" userId="7e5188e64ff71f3a" providerId="LiveId" clId="{8C6E1D6F-2775-4C71-8181-D74DC0BB0EBC}" dt="2022-11-07T11:10:24.642" v="3680" actId="47"/>
        <pc:sldMkLst>
          <pc:docMk/>
          <pc:sldMk cId="3499918151" sldId="361"/>
        </pc:sldMkLst>
      </pc:sldChg>
      <pc:sldChg chg="modSp add mod ord">
        <pc:chgData name="Hillel Wayne" userId="7e5188e64ff71f3a" providerId="LiveId" clId="{8C6E1D6F-2775-4C71-8181-D74DC0BB0EBC}" dt="2022-11-07T14:51:31.505" v="4203" actId="114"/>
        <pc:sldMkLst>
          <pc:docMk/>
          <pc:sldMk cId="835416207" sldId="362"/>
        </pc:sldMkLst>
        <pc:spChg chg="mod">
          <ac:chgData name="Hillel Wayne" userId="7e5188e64ff71f3a" providerId="LiveId" clId="{8C6E1D6F-2775-4C71-8181-D74DC0BB0EBC}" dt="2022-11-07T11:10:09.987" v="3645" actId="20577"/>
          <ac:spMkLst>
            <pc:docMk/>
            <pc:sldMk cId="835416207" sldId="362"/>
            <ac:spMk id="3" creationId="{CB7498BD-A57C-D8A6-97D9-F72465C4FEBE}"/>
          </ac:spMkLst>
        </pc:spChg>
        <pc:spChg chg="mod">
          <ac:chgData name="Hillel Wayne" userId="7e5188e64ff71f3a" providerId="LiveId" clId="{8C6E1D6F-2775-4C71-8181-D74DC0BB0EBC}" dt="2022-11-07T14:51:31.505" v="4203" actId="114"/>
          <ac:spMkLst>
            <pc:docMk/>
            <pc:sldMk cId="835416207" sldId="362"/>
            <ac:spMk id="4" creationId="{EF58008A-F047-5568-D241-8BE367583693}"/>
          </ac:spMkLst>
        </pc:spChg>
      </pc:sldChg>
      <pc:sldChg chg="addSp delSp modSp new mod modTransition modAnim">
        <pc:chgData name="Hillel Wayne" userId="7e5188e64ff71f3a" providerId="LiveId" clId="{8C6E1D6F-2775-4C71-8181-D74DC0BB0EBC}" dt="2022-11-07T15:27:32.430" v="4345"/>
        <pc:sldMkLst>
          <pc:docMk/>
          <pc:sldMk cId="1679873830" sldId="363"/>
        </pc:sldMkLst>
        <pc:grpChg chg="add mod">
          <ac:chgData name="Hillel Wayne" userId="7e5188e64ff71f3a" providerId="LiveId" clId="{8C6E1D6F-2775-4C71-8181-D74DC0BB0EBC}" dt="2022-11-07T14:37:54.862" v="4062" actId="1076"/>
          <ac:grpSpMkLst>
            <pc:docMk/>
            <pc:sldMk cId="1679873830" sldId="363"/>
            <ac:grpSpMk id="11" creationId="{78970E91-584A-2AD9-0CA6-BB8162114095}"/>
          </ac:grpSpMkLst>
        </pc:grpChg>
        <pc:grpChg chg="add mod">
          <ac:chgData name="Hillel Wayne" userId="7e5188e64ff71f3a" providerId="LiveId" clId="{8C6E1D6F-2775-4C71-8181-D74DC0BB0EBC}" dt="2022-11-07T14:37:24.908" v="4050" actId="1076"/>
          <ac:grpSpMkLst>
            <pc:docMk/>
            <pc:sldMk cId="1679873830" sldId="363"/>
            <ac:grpSpMk id="12" creationId="{A397AB88-C7C1-CE66-520A-7503802D4F8F}"/>
          </ac:grpSpMkLst>
        </pc:grpChg>
        <pc:grpChg chg="add del mod">
          <ac:chgData name="Hillel Wayne" userId="7e5188e64ff71f3a" providerId="LiveId" clId="{8C6E1D6F-2775-4C71-8181-D74DC0BB0EBC}" dt="2022-11-07T14:34:55.709" v="4031"/>
          <ac:grpSpMkLst>
            <pc:docMk/>
            <pc:sldMk cId="1679873830" sldId="363"/>
            <ac:grpSpMk id="13" creationId="{892B6A12-D173-3F61-C1BF-8C765EA16D28}"/>
          </ac:grpSpMkLst>
        </pc:grpChg>
        <pc:grpChg chg="add mod">
          <ac:chgData name="Hillel Wayne" userId="7e5188e64ff71f3a" providerId="LiveId" clId="{8C6E1D6F-2775-4C71-8181-D74DC0BB0EBC}" dt="2022-11-07T14:39:09.714" v="4064" actId="1076"/>
          <ac:grpSpMkLst>
            <pc:docMk/>
            <pc:sldMk cId="1679873830" sldId="363"/>
            <ac:grpSpMk id="16" creationId="{B9147771-3463-A055-E4CC-68C6350FC27B}"/>
          </ac:grpSpMkLst>
        </pc:grpChg>
        <pc:grpChg chg="add mod">
          <ac:chgData name="Hillel Wayne" userId="7e5188e64ff71f3a" providerId="LiveId" clId="{8C6E1D6F-2775-4C71-8181-D74DC0BB0EBC}" dt="2022-11-07T14:39:09.714" v="4064" actId="1076"/>
          <ac:grpSpMkLst>
            <pc:docMk/>
            <pc:sldMk cId="1679873830" sldId="363"/>
            <ac:grpSpMk id="20" creationId="{B267A0F3-2904-76C4-2FC6-8770652FC925}"/>
          </ac:grpSpMkLst>
        </pc:grpChg>
        <pc:picChg chg="add mod">
          <ac:chgData name="Hillel Wayne" userId="7e5188e64ff71f3a" providerId="LiveId" clId="{8C6E1D6F-2775-4C71-8181-D74DC0BB0EBC}" dt="2022-11-07T14:34:34.938" v="4028" actId="164"/>
          <ac:picMkLst>
            <pc:docMk/>
            <pc:sldMk cId="1679873830" sldId="363"/>
            <ac:picMk id="5" creationId="{A696542D-A0CD-10F1-2B76-8AE0A3BAF12D}"/>
          </ac:picMkLst>
        </pc:picChg>
        <pc:picChg chg="add mod ord">
          <ac:chgData name="Hillel Wayne" userId="7e5188e64ff71f3a" providerId="LiveId" clId="{8C6E1D6F-2775-4C71-8181-D74DC0BB0EBC}" dt="2022-11-07T14:34:34.938" v="4028" actId="164"/>
          <ac:picMkLst>
            <pc:docMk/>
            <pc:sldMk cId="1679873830" sldId="363"/>
            <ac:picMk id="7" creationId="{090A2817-CEF4-7EBB-0445-A6A046E4FE53}"/>
          </ac:picMkLst>
        </pc:picChg>
        <pc:picChg chg="add mod">
          <ac:chgData name="Hillel Wayne" userId="7e5188e64ff71f3a" providerId="LiveId" clId="{8C6E1D6F-2775-4C71-8181-D74DC0BB0EBC}" dt="2022-11-07T14:36:22.368" v="4044" actId="1076"/>
          <ac:picMkLst>
            <pc:docMk/>
            <pc:sldMk cId="1679873830" sldId="363"/>
            <ac:picMk id="8" creationId="{4D01BC4B-3A88-39F1-7126-24D9C37DAEA2}"/>
          </ac:picMkLst>
        </pc:picChg>
        <pc:picChg chg="add mod">
          <ac:chgData name="Hillel Wayne" userId="7e5188e64ff71f3a" providerId="LiveId" clId="{8C6E1D6F-2775-4C71-8181-D74DC0BB0EBC}" dt="2022-11-07T14:34:36.732" v="4029" actId="164"/>
          <ac:picMkLst>
            <pc:docMk/>
            <pc:sldMk cId="1679873830" sldId="363"/>
            <ac:picMk id="9" creationId="{D4B36D1F-349F-62FB-3975-3E0A8B1AB8B6}"/>
          </ac:picMkLst>
        </pc:picChg>
        <pc:picChg chg="add mod">
          <ac:chgData name="Hillel Wayne" userId="7e5188e64ff71f3a" providerId="LiveId" clId="{8C6E1D6F-2775-4C71-8181-D74DC0BB0EBC}" dt="2022-11-07T14:34:36.732" v="4029" actId="164"/>
          <ac:picMkLst>
            <pc:docMk/>
            <pc:sldMk cId="1679873830" sldId="363"/>
            <ac:picMk id="10" creationId="{EBC09E35-C5C3-BEFB-9D1B-40A7DEB7FD9B}"/>
          </ac:picMkLst>
        </pc:picChg>
        <pc:picChg chg="mod">
          <ac:chgData name="Hillel Wayne" userId="7e5188e64ff71f3a" providerId="LiveId" clId="{8C6E1D6F-2775-4C71-8181-D74DC0BB0EBC}" dt="2022-11-07T14:34:54.883" v="4030"/>
          <ac:picMkLst>
            <pc:docMk/>
            <pc:sldMk cId="1679873830" sldId="363"/>
            <ac:picMk id="14" creationId="{F389457D-497F-1DDF-7708-6F621A022469}"/>
          </ac:picMkLst>
        </pc:picChg>
        <pc:picChg chg="mod">
          <ac:chgData name="Hillel Wayne" userId="7e5188e64ff71f3a" providerId="LiveId" clId="{8C6E1D6F-2775-4C71-8181-D74DC0BB0EBC}" dt="2022-11-07T14:34:54.883" v="4030"/>
          <ac:picMkLst>
            <pc:docMk/>
            <pc:sldMk cId="1679873830" sldId="363"/>
            <ac:picMk id="15" creationId="{8CEEB274-446B-D8F2-F5A7-129657B2ADC1}"/>
          </ac:picMkLst>
        </pc:picChg>
        <pc:picChg chg="mod">
          <ac:chgData name="Hillel Wayne" userId="7e5188e64ff71f3a" providerId="LiveId" clId="{8C6E1D6F-2775-4C71-8181-D74DC0BB0EBC}" dt="2022-11-07T14:35:08.079" v="4032"/>
          <ac:picMkLst>
            <pc:docMk/>
            <pc:sldMk cId="1679873830" sldId="363"/>
            <ac:picMk id="17" creationId="{8F534839-B169-1E08-5201-7D3668FCBFDC}"/>
          </ac:picMkLst>
        </pc:picChg>
        <pc:picChg chg="mod">
          <ac:chgData name="Hillel Wayne" userId="7e5188e64ff71f3a" providerId="LiveId" clId="{8C6E1D6F-2775-4C71-8181-D74DC0BB0EBC}" dt="2022-11-07T14:35:08.079" v="4032"/>
          <ac:picMkLst>
            <pc:docMk/>
            <pc:sldMk cId="1679873830" sldId="363"/>
            <ac:picMk id="18" creationId="{EEAB7720-F977-9FC4-92BE-49C0097A9FE4}"/>
          </ac:picMkLst>
        </pc:picChg>
        <pc:picChg chg="add mod">
          <ac:chgData name="Hillel Wayne" userId="7e5188e64ff71f3a" providerId="LiveId" clId="{8C6E1D6F-2775-4C71-8181-D74DC0BB0EBC}" dt="2022-11-07T14:39:09.714" v="4064" actId="1076"/>
          <ac:picMkLst>
            <pc:docMk/>
            <pc:sldMk cId="1679873830" sldId="363"/>
            <ac:picMk id="19" creationId="{DF6EF1A9-03A6-DC53-79C8-DC082FFEC19E}"/>
          </ac:picMkLst>
        </pc:picChg>
        <pc:picChg chg="mod">
          <ac:chgData name="Hillel Wayne" userId="7e5188e64ff71f3a" providerId="LiveId" clId="{8C6E1D6F-2775-4C71-8181-D74DC0BB0EBC}" dt="2022-11-07T14:35:08.079" v="4032"/>
          <ac:picMkLst>
            <pc:docMk/>
            <pc:sldMk cId="1679873830" sldId="363"/>
            <ac:picMk id="21" creationId="{D5144664-C625-243C-5E18-DCD586988FF0}"/>
          </ac:picMkLst>
        </pc:picChg>
        <pc:picChg chg="mod">
          <ac:chgData name="Hillel Wayne" userId="7e5188e64ff71f3a" providerId="LiveId" clId="{8C6E1D6F-2775-4C71-8181-D74DC0BB0EBC}" dt="2022-11-07T14:35:08.079" v="4032"/>
          <ac:picMkLst>
            <pc:docMk/>
            <pc:sldMk cId="1679873830" sldId="363"/>
            <ac:picMk id="22" creationId="{04C51E5A-9E84-CE37-CD75-0DB33F25E954}"/>
          </ac:picMkLst>
        </pc:picChg>
        <pc:picChg chg="add mod">
          <ac:chgData name="Hillel Wayne" userId="7e5188e64ff71f3a" providerId="LiveId" clId="{8C6E1D6F-2775-4C71-8181-D74DC0BB0EBC}" dt="2022-11-07T14:36:00.071" v="4037" actId="1076"/>
          <ac:picMkLst>
            <pc:docMk/>
            <pc:sldMk cId="1679873830" sldId="363"/>
            <ac:picMk id="23" creationId="{8EF9332F-DA47-BDDA-A63C-A50F4E5585DE}"/>
          </ac:picMkLst>
        </pc:picChg>
        <pc:picChg chg="add mod">
          <ac:chgData name="Hillel Wayne" userId="7e5188e64ff71f3a" providerId="LiveId" clId="{8C6E1D6F-2775-4C71-8181-D74DC0BB0EBC}" dt="2022-11-07T14:36:03.292" v="4039" actId="1076"/>
          <ac:picMkLst>
            <pc:docMk/>
            <pc:sldMk cId="1679873830" sldId="363"/>
            <ac:picMk id="24" creationId="{1396ED4E-9AB8-BB2E-1EA1-3EB4558FE9F8}"/>
          </ac:picMkLst>
        </pc:picChg>
      </pc:sldChg>
      <pc:sldChg chg="addSp modSp new mod ord">
        <pc:chgData name="Hillel Wayne" userId="7e5188e64ff71f3a" providerId="LiveId" clId="{8C6E1D6F-2775-4C71-8181-D74DC0BB0EBC}" dt="2022-11-07T14:30:51.230" v="4023"/>
        <pc:sldMkLst>
          <pc:docMk/>
          <pc:sldMk cId="1091396771" sldId="364"/>
        </pc:sldMkLst>
        <pc:picChg chg="add mod">
          <ac:chgData name="Hillel Wayne" userId="7e5188e64ff71f3a" providerId="LiveId" clId="{8C6E1D6F-2775-4C71-8181-D74DC0BB0EBC}" dt="2022-11-07T14:30:49.871" v="4021" actId="962"/>
          <ac:picMkLst>
            <pc:docMk/>
            <pc:sldMk cId="1091396771" sldId="364"/>
            <ac:picMk id="5" creationId="{1BBDFBF7-41CD-580D-1AFA-4D688493C097}"/>
          </ac:picMkLst>
        </pc:picChg>
      </pc:sldChg>
      <pc:sldChg chg="addSp delSp modSp new mod modTransition modAnim">
        <pc:chgData name="Hillel Wayne" userId="7e5188e64ff71f3a" providerId="LiveId" clId="{8C6E1D6F-2775-4C71-8181-D74DC0BB0EBC}" dt="2022-11-07T21:33:58.627" v="4596"/>
        <pc:sldMkLst>
          <pc:docMk/>
          <pc:sldMk cId="1336719693" sldId="365"/>
        </pc:sldMkLst>
        <pc:spChg chg="add mod">
          <ac:chgData name="Hillel Wayne" userId="7e5188e64ff71f3a" providerId="LiveId" clId="{8C6E1D6F-2775-4C71-8181-D74DC0BB0EBC}" dt="2022-11-07T15:33:06.636" v="4424" actId="1076"/>
          <ac:spMkLst>
            <pc:docMk/>
            <pc:sldMk cId="1336719693" sldId="365"/>
            <ac:spMk id="26" creationId="{9348A502-953C-4E08-42FB-894D9AFD3D56}"/>
          </ac:spMkLst>
        </pc:spChg>
        <pc:spChg chg="add mod">
          <ac:chgData name="Hillel Wayne" userId="7e5188e64ff71f3a" providerId="LiveId" clId="{8C6E1D6F-2775-4C71-8181-D74DC0BB0EBC}" dt="2022-11-07T15:33:06.636" v="4424" actId="1076"/>
          <ac:spMkLst>
            <pc:docMk/>
            <pc:sldMk cId="1336719693" sldId="365"/>
            <ac:spMk id="28" creationId="{80821D21-B071-0E6B-FA9A-188A1D0D43D6}"/>
          </ac:spMkLst>
        </pc:spChg>
        <pc:spChg chg="add mod">
          <ac:chgData name="Hillel Wayne" userId="7e5188e64ff71f3a" providerId="LiveId" clId="{8C6E1D6F-2775-4C71-8181-D74DC0BB0EBC}" dt="2022-11-07T15:33:06.636" v="4424" actId="1076"/>
          <ac:spMkLst>
            <pc:docMk/>
            <pc:sldMk cId="1336719693" sldId="365"/>
            <ac:spMk id="29" creationId="{CC8BBB0D-5859-EEB4-3527-17E07CD96E2B}"/>
          </ac:spMkLst>
        </pc:spChg>
        <pc:spChg chg="add mod">
          <ac:chgData name="Hillel Wayne" userId="7e5188e64ff71f3a" providerId="LiveId" clId="{8C6E1D6F-2775-4C71-8181-D74DC0BB0EBC}" dt="2022-11-07T15:33:06.636" v="4424" actId="1076"/>
          <ac:spMkLst>
            <pc:docMk/>
            <pc:sldMk cId="1336719693" sldId="365"/>
            <ac:spMk id="30" creationId="{49D3B691-00F6-FE17-37F5-AABAFB40CA03}"/>
          </ac:spMkLst>
        </pc:spChg>
        <pc:grpChg chg="add mod">
          <ac:chgData name="Hillel Wayne" userId="7e5188e64ff71f3a" providerId="LiveId" clId="{8C6E1D6F-2775-4C71-8181-D74DC0BB0EBC}" dt="2022-11-07T15:28:52.640" v="4365" actId="1076"/>
          <ac:grpSpMkLst>
            <pc:docMk/>
            <pc:sldMk cId="1336719693" sldId="365"/>
            <ac:grpSpMk id="16" creationId="{2E8AEB76-719C-F827-6B3E-39D9F130F2CF}"/>
          </ac:grpSpMkLst>
        </pc:grpChg>
        <pc:grpChg chg="add mod">
          <ac:chgData name="Hillel Wayne" userId="7e5188e64ff71f3a" providerId="LiveId" clId="{8C6E1D6F-2775-4C71-8181-D74DC0BB0EBC}" dt="2022-11-07T15:31:08.088" v="4395" actId="1076"/>
          <ac:grpSpMkLst>
            <pc:docMk/>
            <pc:sldMk cId="1336719693" sldId="365"/>
            <ac:grpSpMk id="27" creationId="{B3BD96E4-70F5-81A6-2556-B510CE67AC1C}"/>
          </ac:grpSpMkLst>
        </pc:grpChg>
        <pc:picChg chg="add del mod">
          <ac:chgData name="Hillel Wayne" userId="7e5188e64ff71f3a" providerId="LiveId" clId="{8C6E1D6F-2775-4C71-8181-D74DC0BB0EBC}" dt="2022-11-07T15:32:25.552" v="4418" actId="478"/>
          <ac:picMkLst>
            <pc:docMk/>
            <pc:sldMk cId="1336719693" sldId="365"/>
            <ac:picMk id="4" creationId="{4345D32A-C09E-855F-EA15-52A74621707E}"/>
          </ac:picMkLst>
        </pc:picChg>
        <pc:picChg chg="add mod">
          <ac:chgData name="Hillel Wayne" userId="7e5188e64ff71f3a" providerId="LiveId" clId="{8C6E1D6F-2775-4C71-8181-D74DC0BB0EBC}" dt="2022-11-07T15:28:49.417" v="4364" actId="164"/>
          <ac:picMkLst>
            <pc:docMk/>
            <pc:sldMk cId="1336719693" sldId="365"/>
            <ac:picMk id="6" creationId="{03FCECB6-A581-FB80-1284-4CFC47781F1F}"/>
          </ac:picMkLst>
        </pc:picChg>
        <pc:picChg chg="add mod">
          <ac:chgData name="Hillel Wayne" userId="7e5188e64ff71f3a" providerId="LiveId" clId="{8C6E1D6F-2775-4C71-8181-D74DC0BB0EBC}" dt="2022-11-07T15:28:49.417" v="4364" actId="164"/>
          <ac:picMkLst>
            <pc:docMk/>
            <pc:sldMk cId="1336719693" sldId="365"/>
            <ac:picMk id="8" creationId="{BA561EA5-D4A4-9FA1-00BC-B106AF3B14DA}"/>
          </ac:picMkLst>
        </pc:picChg>
        <pc:picChg chg="add mod">
          <ac:chgData name="Hillel Wayne" userId="7e5188e64ff71f3a" providerId="LiveId" clId="{8C6E1D6F-2775-4C71-8181-D74DC0BB0EBC}" dt="2022-11-07T15:33:06.636" v="4424" actId="1076"/>
          <ac:picMkLst>
            <pc:docMk/>
            <pc:sldMk cId="1336719693" sldId="365"/>
            <ac:picMk id="10" creationId="{9AA0D5CE-62C0-1DE9-02C9-993D4E476B50}"/>
          </ac:picMkLst>
        </pc:picChg>
        <pc:cxnChg chg="add mod">
          <ac:chgData name="Hillel Wayne" userId="7e5188e64ff71f3a" providerId="LiveId" clId="{8C6E1D6F-2775-4C71-8181-D74DC0BB0EBC}" dt="2022-11-07T15:31:05.696" v="4393" actId="164"/>
          <ac:cxnSpMkLst>
            <pc:docMk/>
            <pc:sldMk cId="1336719693" sldId="365"/>
            <ac:cxnSpMk id="12" creationId="{4559BE5F-DF54-0DF4-76FC-07DE63FA7D91}"/>
          </ac:cxnSpMkLst>
        </pc:cxnChg>
        <pc:cxnChg chg="add mod">
          <ac:chgData name="Hillel Wayne" userId="7e5188e64ff71f3a" providerId="LiveId" clId="{8C6E1D6F-2775-4C71-8181-D74DC0BB0EBC}" dt="2022-11-07T15:31:05.696" v="4393" actId="164"/>
          <ac:cxnSpMkLst>
            <pc:docMk/>
            <pc:sldMk cId="1336719693" sldId="365"/>
            <ac:cxnSpMk id="20" creationId="{AAB326FA-C43C-77DA-34DD-392AF765BD3D}"/>
          </ac:cxnSpMkLst>
        </pc:cxnChg>
        <pc:cxnChg chg="add mod">
          <ac:chgData name="Hillel Wayne" userId="7e5188e64ff71f3a" providerId="LiveId" clId="{8C6E1D6F-2775-4C71-8181-D74DC0BB0EBC}" dt="2022-11-07T15:31:05.696" v="4393" actId="164"/>
          <ac:cxnSpMkLst>
            <pc:docMk/>
            <pc:sldMk cId="1336719693" sldId="365"/>
            <ac:cxnSpMk id="21" creationId="{0C996CAD-167C-1107-9E23-5ED186AC0F87}"/>
          </ac:cxnSpMkLst>
        </pc:cxnChg>
        <pc:cxnChg chg="add mod">
          <ac:chgData name="Hillel Wayne" userId="7e5188e64ff71f3a" providerId="LiveId" clId="{8C6E1D6F-2775-4C71-8181-D74DC0BB0EBC}" dt="2022-11-07T15:32:00.774" v="4406" actId="1076"/>
          <ac:cxnSpMkLst>
            <pc:docMk/>
            <pc:sldMk cId="1336719693" sldId="365"/>
            <ac:cxnSpMk id="22" creationId="{363BF326-7E07-AA83-BEFD-4205726EE518}"/>
          </ac:cxnSpMkLst>
        </pc:cxnChg>
        <pc:cxnChg chg="add mod">
          <ac:chgData name="Hillel Wayne" userId="7e5188e64ff71f3a" providerId="LiveId" clId="{8C6E1D6F-2775-4C71-8181-D74DC0BB0EBC}" dt="2022-11-07T15:31:54.376" v="4405" actId="1076"/>
          <ac:cxnSpMkLst>
            <pc:docMk/>
            <pc:sldMk cId="1336719693" sldId="365"/>
            <ac:cxnSpMk id="24" creationId="{87759375-D2CD-875E-2CA5-3EF2E5610027}"/>
          </ac:cxnSpMkLst>
        </pc:cxnChg>
      </pc:sldChg>
      <pc:sldChg chg="modSp add mod">
        <pc:chgData name="Hillel Wayne" userId="7e5188e64ff71f3a" providerId="LiveId" clId="{8C6E1D6F-2775-4C71-8181-D74DC0BB0EBC}" dt="2022-11-07T14:51:27.521" v="4202" actId="114"/>
        <pc:sldMkLst>
          <pc:docMk/>
          <pc:sldMk cId="3927943296" sldId="366"/>
        </pc:sldMkLst>
        <pc:spChg chg="mod">
          <ac:chgData name="Hillel Wayne" userId="7e5188e64ff71f3a" providerId="LiveId" clId="{8C6E1D6F-2775-4C71-8181-D74DC0BB0EBC}" dt="2022-11-07T14:49:54.710" v="4145"/>
          <ac:spMkLst>
            <pc:docMk/>
            <pc:sldMk cId="3927943296" sldId="366"/>
            <ac:spMk id="3" creationId="{CB7498BD-A57C-D8A6-97D9-F72465C4FEBE}"/>
          </ac:spMkLst>
        </pc:spChg>
        <pc:spChg chg="mod">
          <ac:chgData name="Hillel Wayne" userId="7e5188e64ff71f3a" providerId="LiveId" clId="{8C6E1D6F-2775-4C71-8181-D74DC0BB0EBC}" dt="2022-11-07T14:51:27.521" v="4202" actId="114"/>
          <ac:spMkLst>
            <pc:docMk/>
            <pc:sldMk cId="3927943296" sldId="366"/>
            <ac:spMk id="4" creationId="{EF58008A-F047-5568-D241-8BE367583693}"/>
          </ac:spMkLst>
        </pc:spChg>
      </pc:sldChg>
      <pc:sldChg chg="addSp modSp new del mod">
        <pc:chgData name="Hillel Wayne" userId="7e5188e64ff71f3a" providerId="LiveId" clId="{8C6E1D6F-2775-4C71-8181-D74DC0BB0EBC}" dt="2022-11-07T14:49:50.237" v="4143" actId="47"/>
        <pc:sldMkLst>
          <pc:docMk/>
          <pc:sldMk cId="4263746224" sldId="366"/>
        </pc:sldMkLst>
        <pc:picChg chg="add mod">
          <ac:chgData name="Hillel Wayne" userId="7e5188e64ff71f3a" providerId="LiveId" clId="{8C6E1D6F-2775-4C71-8181-D74DC0BB0EBC}" dt="2022-11-07T14:48:55.066" v="4142" actId="14100"/>
          <ac:picMkLst>
            <pc:docMk/>
            <pc:sldMk cId="4263746224" sldId="366"/>
            <ac:picMk id="7" creationId="{55C67B66-2980-8D59-C535-FE07AB03A0F1}"/>
          </ac:picMkLst>
        </pc:picChg>
      </pc:sldChg>
      <pc:sldChg chg="new del">
        <pc:chgData name="Hillel Wayne" userId="7e5188e64ff71f3a" providerId="LiveId" clId="{8C6E1D6F-2775-4C71-8181-D74DC0BB0EBC}" dt="2022-11-07T15:19:35.887" v="4302" actId="47"/>
        <pc:sldMkLst>
          <pc:docMk/>
          <pc:sldMk cId="1056922916" sldId="367"/>
        </pc:sldMkLst>
      </pc:sldChg>
      <pc:sldChg chg="new del">
        <pc:chgData name="Hillel Wayne" userId="7e5188e64ff71f3a" providerId="LiveId" clId="{8C6E1D6F-2775-4C71-8181-D74DC0BB0EBC}" dt="2022-11-07T14:51:50.545" v="4205" actId="47"/>
        <pc:sldMkLst>
          <pc:docMk/>
          <pc:sldMk cId="1336347209" sldId="367"/>
        </pc:sldMkLst>
      </pc:sldChg>
      <pc:sldChg chg="addSp modSp new mod modTransition">
        <pc:chgData name="Hillel Wayne" userId="7e5188e64ff71f3a" providerId="LiveId" clId="{8C6E1D6F-2775-4C71-8181-D74DC0BB0EBC}" dt="2022-11-07T21:34:05.458" v="4599"/>
        <pc:sldMkLst>
          <pc:docMk/>
          <pc:sldMk cId="1831260692" sldId="367"/>
        </pc:sldMkLst>
        <pc:spChg chg="add mod">
          <ac:chgData name="Hillel Wayne" userId="7e5188e64ff71f3a" providerId="LiveId" clId="{8C6E1D6F-2775-4C71-8181-D74DC0BB0EBC}" dt="2022-11-07T18:07:59.673" v="4575" actId="1076"/>
          <ac:spMkLst>
            <pc:docMk/>
            <pc:sldMk cId="1831260692" sldId="367"/>
            <ac:spMk id="4" creationId="{8C404906-5472-3005-6B5F-31547D7B1284}"/>
          </ac:spMkLst>
        </pc:spChg>
      </pc:sldChg>
      <pc:sldChg chg="new del">
        <pc:chgData name="Hillel Wayne" userId="7e5188e64ff71f3a" providerId="LiveId" clId="{8C6E1D6F-2775-4C71-8181-D74DC0BB0EBC}" dt="2022-11-07T15:17:19.082" v="4282" actId="680"/>
        <pc:sldMkLst>
          <pc:docMk/>
          <pc:sldMk cId="2966228229" sldId="367"/>
        </pc:sldMkLst>
      </pc:sldChg>
      <pc:sldChg chg="new del modTransition">
        <pc:chgData name="Hillel Wayne" userId="7e5188e64ff71f3a" providerId="LiveId" clId="{8C6E1D6F-2775-4C71-8181-D74DC0BB0EBC}" dt="2022-11-07T17:34:54.439" v="4548" actId="47"/>
        <pc:sldMkLst>
          <pc:docMk/>
          <pc:sldMk cId="3980733348" sldId="36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673558486778669E-2"/>
          <c:y val="9.8519617463114079E-2"/>
          <c:w val="0.91997611963775494"/>
          <c:h val="0.767486542354420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StackOverflow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0-18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65+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6.5199999999999994E-2</c:v>
                </c:pt>
                <c:pt idx="1">
                  <c:v>0.25469999999999998</c:v>
                </c:pt>
                <c:pt idx="2">
                  <c:v>0.3952</c:v>
                </c:pt>
                <c:pt idx="3">
                  <c:v>0.1842</c:v>
                </c:pt>
                <c:pt idx="4">
                  <c:v>6.6400000000000001E-2</c:v>
                </c:pt>
                <c:pt idx="5">
                  <c:v>2.2100000000000002E-2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04-465B-8FBE-C250707F46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Study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0-18</c:v>
                </c:pt>
                <c:pt idx="1">
                  <c:v>18-24</c:v>
                </c:pt>
                <c:pt idx="2">
                  <c:v>25-34</c:v>
                </c:pt>
                <c:pt idx="3">
                  <c:v>35-44</c:v>
                </c:pt>
                <c:pt idx="4">
                  <c:v>45-54</c:v>
                </c:pt>
                <c:pt idx="5">
                  <c:v>65+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04-465B-8FBE-C250707F4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5306576"/>
        <c:axId val="415307824"/>
      </c:barChart>
      <c:catAx>
        <c:axId val="41530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307824"/>
        <c:crosses val="autoZero"/>
        <c:auto val="1"/>
        <c:lblAlgn val="ctr"/>
        <c:lblOffset val="100"/>
        <c:noMultiLvlLbl val="0"/>
      </c:catAx>
      <c:valAx>
        <c:axId val="41530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530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E0BF47-7AED-48E6-9B2E-29F95B2569AD}" type="doc">
      <dgm:prSet loTypeId="urn:microsoft.com/office/officeart/2005/8/layout/cycle1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4F802BA-F693-4F77-9108-364E080F6D90}">
      <dgm:prSet phldrT="[Text]"/>
      <dgm:spPr/>
      <dgm:t>
        <a:bodyPr/>
        <a:lstStyle/>
        <a:p>
          <a:r>
            <a:rPr lang="en-US" dirty="0"/>
            <a:t>Observe</a:t>
          </a:r>
        </a:p>
      </dgm:t>
    </dgm:pt>
    <dgm:pt modelId="{6A7A429C-A451-420C-9D68-8A4D2C4579DB}" type="parTrans" cxnId="{4AB4A7D1-156F-4665-BE9E-D2A6A5FD4BFB}">
      <dgm:prSet/>
      <dgm:spPr/>
      <dgm:t>
        <a:bodyPr/>
        <a:lstStyle/>
        <a:p>
          <a:endParaRPr lang="en-US"/>
        </a:p>
      </dgm:t>
    </dgm:pt>
    <dgm:pt modelId="{91A6B3EA-A3BC-438D-AEA2-DC430D3E6A7F}" type="sibTrans" cxnId="{4AB4A7D1-156F-4665-BE9E-D2A6A5FD4BFB}">
      <dgm:prSet/>
      <dgm:spPr/>
      <dgm:t>
        <a:bodyPr/>
        <a:lstStyle/>
        <a:p>
          <a:endParaRPr lang="en-US"/>
        </a:p>
      </dgm:t>
    </dgm:pt>
    <dgm:pt modelId="{654925EC-9B6E-4C85-8E0A-BC55DE08B206}">
      <dgm:prSet phldrT="[Text]"/>
      <dgm:spPr/>
      <dgm:t>
        <a:bodyPr/>
        <a:lstStyle/>
        <a:p>
          <a:r>
            <a:rPr lang="en-US" dirty="0"/>
            <a:t>Predict</a:t>
          </a:r>
        </a:p>
      </dgm:t>
    </dgm:pt>
    <dgm:pt modelId="{86BABB7A-98D5-4878-A3E2-C7305C4E6CA8}" type="parTrans" cxnId="{266478CB-976C-41C7-8119-D13225FDE076}">
      <dgm:prSet/>
      <dgm:spPr/>
      <dgm:t>
        <a:bodyPr/>
        <a:lstStyle/>
        <a:p>
          <a:endParaRPr lang="en-US"/>
        </a:p>
      </dgm:t>
    </dgm:pt>
    <dgm:pt modelId="{DF0293B2-89C9-47A9-A0C4-04ED10677CD7}" type="sibTrans" cxnId="{266478CB-976C-41C7-8119-D13225FDE076}">
      <dgm:prSet/>
      <dgm:spPr/>
      <dgm:t>
        <a:bodyPr/>
        <a:lstStyle/>
        <a:p>
          <a:endParaRPr lang="en-US"/>
        </a:p>
      </dgm:t>
    </dgm:pt>
    <dgm:pt modelId="{F762FF32-D06F-41E8-8B4A-9E7930C24BAA}">
      <dgm:prSet phldrT="[Text]"/>
      <dgm:spPr/>
      <dgm:t>
        <a:bodyPr/>
        <a:lstStyle/>
        <a:p>
          <a:r>
            <a:rPr lang="en-US" dirty="0"/>
            <a:t>Test</a:t>
          </a:r>
        </a:p>
      </dgm:t>
    </dgm:pt>
    <dgm:pt modelId="{BA1D27C6-99F1-4B76-8647-2310955B6558}" type="parTrans" cxnId="{847D7CE4-C33B-4821-A251-E7DD9D0BFE5A}">
      <dgm:prSet/>
      <dgm:spPr/>
      <dgm:t>
        <a:bodyPr/>
        <a:lstStyle/>
        <a:p>
          <a:endParaRPr lang="en-US"/>
        </a:p>
      </dgm:t>
    </dgm:pt>
    <dgm:pt modelId="{917DBBCF-9DA8-43B1-8F8C-42334D7B5BAE}" type="sibTrans" cxnId="{847D7CE4-C33B-4821-A251-E7DD9D0BFE5A}">
      <dgm:prSet/>
      <dgm:spPr/>
      <dgm:t>
        <a:bodyPr/>
        <a:lstStyle/>
        <a:p>
          <a:endParaRPr lang="en-US"/>
        </a:p>
      </dgm:t>
    </dgm:pt>
    <dgm:pt modelId="{15BE473B-5A09-4177-A8E5-4E880DCDACC0}">
      <dgm:prSet phldrT="[Text]"/>
      <dgm:spPr/>
      <dgm:t>
        <a:bodyPr/>
        <a:lstStyle/>
        <a:p>
          <a:r>
            <a:rPr lang="en-US" dirty="0"/>
            <a:t>Evaluate</a:t>
          </a:r>
        </a:p>
      </dgm:t>
    </dgm:pt>
    <dgm:pt modelId="{B6922091-D129-4C33-B119-022AF8BA764C}" type="parTrans" cxnId="{4702EF2F-339C-4AAC-AC9E-0BCA64820DF6}">
      <dgm:prSet/>
      <dgm:spPr/>
      <dgm:t>
        <a:bodyPr/>
        <a:lstStyle/>
        <a:p>
          <a:endParaRPr lang="en-US"/>
        </a:p>
      </dgm:t>
    </dgm:pt>
    <dgm:pt modelId="{656F3FC3-9F82-41BB-8482-78259E06359D}" type="sibTrans" cxnId="{4702EF2F-339C-4AAC-AC9E-0BCA64820DF6}">
      <dgm:prSet/>
      <dgm:spPr/>
      <dgm:t>
        <a:bodyPr/>
        <a:lstStyle/>
        <a:p>
          <a:endParaRPr lang="en-US"/>
        </a:p>
      </dgm:t>
    </dgm:pt>
    <dgm:pt modelId="{CBDD443A-2BCB-4AA1-A93B-8F53AC1AFA22}" type="pres">
      <dgm:prSet presAssocID="{29E0BF47-7AED-48E6-9B2E-29F95B2569AD}" presName="cycle" presStyleCnt="0">
        <dgm:presLayoutVars>
          <dgm:dir/>
          <dgm:resizeHandles val="exact"/>
        </dgm:presLayoutVars>
      </dgm:prSet>
      <dgm:spPr/>
    </dgm:pt>
    <dgm:pt modelId="{5A522656-F34F-4EED-B6C6-36C612A65CC1}" type="pres">
      <dgm:prSet presAssocID="{44F802BA-F693-4F77-9108-364E080F6D90}" presName="dummy" presStyleCnt="0"/>
      <dgm:spPr/>
    </dgm:pt>
    <dgm:pt modelId="{5869F676-EA83-428A-809A-2328C6FE7E39}" type="pres">
      <dgm:prSet presAssocID="{44F802BA-F693-4F77-9108-364E080F6D90}" presName="node" presStyleLbl="revTx" presStyleIdx="0" presStyleCnt="4">
        <dgm:presLayoutVars>
          <dgm:bulletEnabled val="1"/>
        </dgm:presLayoutVars>
      </dgm:prSet>
      <dgm:spPr/>
    </dgm:pt>
    <dgm:pt modelId="{5D542307-524D-407E-B36F-B7F02EF76D52}" type="pres">
      <dgm:prSet presAssocID="{91A6B3EA-A3BC-438D-AEA2-DC430D3E6A7F}" presName="sibTrans" presStyleLbl="node1" presStyleIdx="0" presStyleCnt="4"/>
      <dgm:spPr/>
    </dgm:pt>
    <dgm:pt modelId="{AA19038D-BCAA-4F7B-9120-2448F4621A8F}" type="pres">
      <dgm:prSet presAssocID="{654925EC-9B6E-4C85-8E0A-BC55DE08B206}" presName="dummy" presStyleCnt="0"/>
      <dgm:spPr/>
    </dgm:pt>
    <dgm:pt modelId="{8672E875-7D46-4256-9932-3539BF344198}" type="pres">
      <dgm:prSet presAssocID="{654925EC-9B6E-4C85-8E0A-BC55DE08B206}" presName="node" presStyleLbl="revTx" presStyleIdx="1" presStyleCnt="4">
        <dgm:presLayoutVars>
          <dgm:bulletEnabled val="1"/>
        </dgm:presLayoutVars>
      </dgm:prSet>
      <dgm:spPr/>
    </dgm:pt>
    <dgm:pt modelId="{288B1538-B9D7-43A0-9DC5-A879BC83DB0F}" type="pres">
      <dgm:prSet presAssocID="{DF0293B2-89C9-47A9-A0C4-04ED10677CD7}" presName="sibTrans" presStyleLbl="node1" presStyleIdx="1" presStyleCnt="4"/>
      <dgm:spPr/>
    </dgm:pt>
    <dgm:pt modelId="{E3B41043-16DB-49A1-B509-9FC0110D5755}" type="pres">
      <dgm:prSet presAssocID="{F762FF32-D06F-41E8-8B4A-9E7930C24BAA}" presName="dummy" presStyleCnt="0"/>
      <dgm:spPr/>
    </dgm:pt>
    <dgm:pt modelId="{8FB7C363-E72F-4C87-8F86-F6104C1E9474}" type="pres">
      <dgm:prSet presAssocID="{F762FF32-D06F-41E8-8B4A-9E7930C24BAA}" presName="node" presStyleLbl="revTx" presStyleIdx="2" presStyleCnt="4">
        <dgm:presLayoutVars>
          <dgm:bulletEnabled val="1"/>
        </dgm:presLayoutVars>
      </dgm:prSet>
      <dgm:spPr/>
    </dgm:pt>
    <dgm:pt modelId="{2C6F07B1-4AE4-43CA-A2D5-2D15BF38800F}" type="pres">
      <dgm:prSet presAssocID="{917DBBCF-9DA8-43B1-8F8C-42334D7B5BAE}" presName="sibTrans" presStyleLbl="node1" presStyleIdx="2" presStyleCnt="4"/>
      <dgm:spPr/>
    </dgm:pt>
    <dgm:pt modelId="{0742FDEA-0E9B-4E0F-AA70-5DBF727091E9}" type="pres">
      <dgm:prSet presAssocID="{15BE473B-5A09-4177-A8E5-4E880DCDACC0}" presName="dummy" presStyleCnt="0"/>
      <dgm:spPr/>
    </dgm:pt>
    <dgm:pt modelId="{5D2E2CDC-45AE-4430-B4D3-60CD1DD7966C}" type="pres">
      <dgm:prSet presAssocID="{15BE473B-5A09-4177-A8E5-4E880DCDACC0}" presName="node" presStyleLbl="revTx" presStyleIdx="3" presStyleCnt="4">
        <dgm:presLayoutVars>
          <dgm:bulletEnabled val="1"/>
        </dgm:presLayoutVars>
      </dgm:prSet>
      <dgm:spPr/>
    </dgm:pt>
    <dgm:pt modelId="{8EA38D37-C3CB-4B4B-96A6-B414CBD02CB8}" type="pres">
      <dgm:prSet presAssocID="{656F3FC3-9F82-41BB-8482-78259E06359D}" presName="sibTrans" presStyleLbl="node1" presStyleIdx="3" presStyleCnt="4"/>
      <dgm:spPr/>
    </dgm:pt>
  </dgm:ptLst>
  <dgm:cxnLst>
    <dgm:cxn modelId="{B1133821-519D-49D6-86C0-679B795B5332}" type="presOf" srcId="{29E0BF47-7AED-48E6-9B2E-29F95B2569AD}" destId="{CBDD443A-2BCB-4AA1-A93B-8F53AC1AFA22}" srcOrd="0" destOrd="0" presId="urn:microsoft.com/office/officeart/2005/8/layout/cycle1"/>
    <dgm:cxn modelId="{4702EF2F-339C-4AAC-AC9E-0BCA64820DF6}" srcId="{29E0BF47-7AED-48E6-9B2E-29F95B2569AD}" destId="{15BE473B-5A09-4177-A8E5-4E880DCDACC0}" srcOrd="3" destOrd="0" parTransId="{B6922091-D129-4C33-B119-022AF8BA764C}" sibTransId="{656F3FC3-9F82-41BB-8482-78259E06359D}"/>
    <dgm:cxn modelId="{98CF9D56-6BFF-49E0-BA6F-AB733991E370}" type="presOf" srcId="{656F3FC3-9F82-41BB-8482-78259E06359D}" destId="{8EA38D37-C3CB-4B4B-96A6-B414CBD02CB8}" srcOrd="0" destOrd="0" presId="urn:microsoft.com/office/officeart/2005/8/layout/cycle1"/>
    <dgm:cxn modelId="{682F099D-C5B7-4BDD-99C3-D6FE9DC09375}" type="presOf" srcId="{917DBBCF-9DA8-43B1-8F8C-42334D7B5BAE}" destId="{2C6F07B1-4AE4-43CA-A2D5-2D15BF38800F}" srcOrd="0" destOrd="0" presId="urn:microsoft.com/office/officeart/2005/8/layout/cycle1"/>
    <dgm:cxn modelId="{266478CB-976C-41C7-8119-D13225FDE076}" srcId="{29E0BF47-7AED-48E6-9B2E-29F95B2569AD}" destId="{654925EC-9B6E-4C85-8E0A-BC55DE08B206}" srcOrd="1" destOrd="0" parTransId="{86BABB7A-98D5-4878-A3E2-C7305C4E6CA8}" sibTransId="{DF0293B2-89C9-47A9-A0C4-04ED10677CD7}"/>
    <dgm:cxn modelId="{677F35CC-76FF-42D5-8082-BF22D3B0B019}" type="presOf" srcId="{15BE473B-5A09-4177-A8E5-4E880DCDACC0}" destId="{5D2E2CDC-45AE-4430-B4D3-60CD1DD7966C}" srcOrd="0" destOrd="0" presId="urn:microsoft.com/office/officeart/2005/8/layout/cycle1"/>
    <dgm:cxn modelId="{4AB4A7D1-156F-4665-BE9E-D2A6A5FD4BFB}" srcId="{29E0BF47-7AED-48E6-9B2E-29F95B2569AD}" destId="{44F802BA-F693-4F77-9108-364E080F6D90}" srcOrd="0" destOrd="0" parTransId="{6A7A429C-A451-420C-9D68-8A4D2C4579DB}" sibTransId="{91A6B3EA-A3BC-438D-AEA2-DC430D3E6A7F}"/>
    <dgm:cxn modelId="{8CB010D2-B494-4F53-BB89-B3830A2F6975}" type="presOf" srcId="{DF0293B2-89C9-47A9-A0C4-04ED10677CD7}" destId="{288B1538-B9D7-43A0-9DC5-A879BC83DB0F}" srcOrd="0" destOrd="0" presId="urn:microsoft.com/office/officeart/2005/8/layout/cycle1"/>
    <dgm:cxn modelId="{088E1AD3-BCB3-43EC-B4CA-A1CA653D3E0D}" type="presOf" srcId="{44F802BA-F693-4F77-9108-364E080F6D90}" destId="{5869F676-EA83-428A-809A-2328C6FE7E39}" srcOrd="0" destOrd="0" presId="urn:microsoft.com/office/officeart/2005/8/layout/cycle1"/>
    <dgm:cxn modelId="{90F5F2DD-6C47-4E4C-9045-7300C37FF472}" type="presOf" srcId="{F762FF32-D06F-41E8-8B4A-9E7930C24BAA}" destId="{8FB7C363-E72F-4C87-8F86-F6104C1E9474}" srcOrd="0" destOrd="0" presId="urn:microsoft.com/office/officeart/2005/8/layout/cycle1"/>
    <dgm:cxn modelId="{847D7CE4-C33B-4821-A251-E7DD9D0BFE5A}" srcId="{29E0BF47-7AED-48E6-9B2E-29F95B2569AD}" destId="{F762FF32-D06F-41E8-8B4A-9E7930C24BAA}" srcOrd="2" destOrd="0" parTransId="{BA1D27C6-99F1-4B76-8647-2310955B6558}" sibTransId="{917DBBCF-9DA8-43B1-8F8C-42334D7B5BAE}"/>
    <dgm:cxn modelId="{5E27E6E7-5995-4085-AAF2-CE02907CDBF6}" type="presOf" srcId="{91A6B3EA-A3BC-438D-AEA2-DC430D3E6A7F}" destId="{5D542307-524D-407E-B36F-B7F02EF76D52}" srcOrd="0" destOrd="0" presId="urn:microsoft.com/office/officeart/2005/8/layout/cycle1"/>
    <dgm:cxn modelId="{FAC77BFF-275E-4FB9-BBED-8B27DCCB3DD0}" type="presOf" srcId="{654925EC-9B6E-4C85-8E0A-BC55DE08B206}" destId="{8672E875-7D46-4256-9932-3539BF344198}" srcOrd="0" destOrd="0" presId="urn:microsoft.com/office/officeart/2005/8/layout/cycle1"/>
    <dgm:cxn modelId="{17555CCF-BF01-4520-AAA2-07A8680577D0}" type="presParOf" srcId="{CBDD443A-2BCB-4AA1-A93B-8F53AC1AFA22}" destId="{5A522656-F34F-4EED-B6C6-36C612A65CC1}" srcOrd="0" destOrd="0" presId="urn:microsoft.com/office/officeart/2005/8/layout/cycle1"/>
    <dgm:cxn modelId="{6F49E07D-6D5D-4F85-AD7A-8D63FF4FBCB3}" type="presParOf" srcId="{CBDD443A-2BCB-4AA1-A93B-8F53AC1AFA22}" destId="{5869F676-EA83-428A-809A-2328C6FE7E39}" srcOrd="1" destOrd="0" presId="urn:microsoft.com/office/officeart/2005/8/layout/cycle1"/>
    <dgm:cxn modelId="{8F125C60-424C-4E56-B7D2-50ED13C22446}" type="presParOf" srcId="{CBDD443A-2BCB-4AA1-A93B-8F53AC1AFA22}" destId="{5D542307-524D-407E-B36F-B7F02EF76D52}" srcOrd="2" destOrd="0" presId="urn:microsoft.com/office/officeart/2005/8/layout/cycle1"/>
    <dgm:cxn modelId="{F653A616-1342-442D-9F55-43496E229961}" type="presParOf" srcId="{CBDD443A-2BCB-4AA1-A93B-8F53AC1AFA22}" destId="{AA19038D-BCAA-4F7B-9120-2448F4621A8F}" srcOrd="3" destOrd="0" presId="urn:microsoft.com/office/officeart/2005/8/layout/cycle1"/>
    <dgm:cxn modelId="{72133DC0-364F-4DDE-A3CA-21DA5F656B6E}" type="presParOf" srcId="{CBDD443A-2BCB-4AA1-A93B-8F53AC1AFA22}" destId="{8672E875-7D46-4256-9932-3539BF344198}" srcOrd="4" destOrd="0" presId="urn:microsoft.com/office/officeart/2005/8/layout/cycle1"/>
    <dgm:cxn modelId="{B98F1E28-92D0-469A-BD3D-D17763D8448A}" type="presParOf" srcId="{CBDD443A-2BCB-4AA1-A93B-8F53AC1AFA22}" destId="{288B1538-B9D7-43A0-9DC5-A879BC83DB0F}" srcOrd="5" destOrd="0" presId="urn:microsoft.com/office/officeart/2005/8/layout/cycle1"/>
    <dgm:cxn modelId="{DC67AD52-B458-485C-9903-DA6886CBD61D}" type="presParOf" srcId="{CBDD443A-2BCB-4AA1-A93B-8F53AC1AFA22}" destId="{E3B41043-16DB-49A1-B509-9FC0110D5755}" srcOrd="6" destOrd="0" presId="urn:microsoft.com/office/officeart/2005/8/layout/cycle1"/>
    <dgm:cxn modelId="{A4EF8A5C-D2E5-4740-A070-D0DF73E4D873}" type="presParOf" srcId="{CBDD443A-2BCB-4AA1-A93B-8F53AC1AFA22}" destId="{8FB7C363-E72F-4C87-8F86-F6104C1E9474}" srcOrd="7" destOrd="0" presId="urn:microsoft.com/office/officeart/2005/8/layout/cycle1"/>
    <dgm:cxn modelId="{7B1F0AC9-D20D-4417-9E58-F978B10BB511}" type="presParOf" srcId="{CBDD443A-2BCB-4AA1-A93B-8F53AC1AFA22}" destId="{2C6F07B1-4AE4-43CA-A2D5-2D15BF38800F}" srcOrd="8" destOrd="0" presId="urn:microsoft.com/office/officeart/2005/8/layout/cycle1"/>
    <dgm:cxn modelId="{CB397DDF-5427-4C7E-8361-3025798F74EE}" type="presParOf" srcId="{CBDD443A-2BCB-4AA1-A93B-8F53AC1AFA22}" destId="{0742FDEA-0E9B-4E0F-AA70-5DBF727091E9}" srcOrd="9" destOrd="0" presId="urn:microsoft.com/office/officeart/2005/8/layout/cycle1"/>
    <dgm:cxn modelId="{BA63A804-C801-4AC8-8364-33EF3EBA2399}" type="presParOf" srcId="{CBDD443A-2BCB-4AA1-A93B-8F53AC1AFA22}" destId="{5D2E2CDC-45AE-4430-B4D3-60CD1DD7966C}" srcOrd="10" destOrd="0" presId="urn:microsoft.com/office/officeart/2005/8/layout/cycle1"/>
    <dgm:cxn modelId="{2834CD55-2584-4B1E-80EB-106AE015AD26}" type="presParOf" srcId="{CBDD443A-2BCB-4AA1-A93B-8F53AC1AFA22}" destId="{8EA38D37-C3CB-4B4B-96A6-B414CBD02CB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69F676-EA83-428A-809A-2328C6FE7E39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Observe</a:t>
          </a:r>
        </a:p>
      </dsp:txBody>
      <dsp:txXfrm>
        <a:off x="4735144" y="121283"/>
        <a:ext cx="1916906" cy="1916906"/>
      </dsp:txXfrm>
    </dsp:sp>
    <dsp:sp modelId="{5D542307-524D-407E-B36F-B7F02EF76D52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72E875-7D46-4256-9932-3539BF344198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Predict</a:t>
          </a:r>
        </a:p>
      </dsp:txBody>
      <dsp:txXfrm>
        <a:off x="4735144" y="3380477"/>
        <a:ext cx="1916906" cy="1916906"/>
      </dsp:txXfrm>
    </dsp:sp>
    <dsp:sp modelId="{288B1538-B9D7-43A0-9DC5-A879BC83DB0F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7C363-E72F-4C87-8F86-F6104C1E9474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Test</a:t>
          </a:r>
        </a:p>
      </dsp:txBody>
      <dsp:txXfrm>
        <a:off x="1475949" y="3380477"/>
        <a:ext cx="1916906" cy="1916906"/>
      </dsp:txXfrm>
    </dsp:sp>
    <dsp:sp modelId="{2C6F07B1-4AE4-43CA-A2D5-2D15BF38800F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E2CDC-45AE-4430-B4D3-60CD1DD7966C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Evaluate</a:t>
          </a:r>
        </a:p>
      </dsp:txBody>
      <dsp:txXfrm>
        <a:off x="1475949" y="121283"/>
        <a:ext cx="1916906" cy="1916906"/>
      </dsp:txXfrm>
    </dsp:sp>
    <dsp:sp modelId="{8EA38D37-C3CB-4B4B-96A6-B414CBD02CB8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19:32.0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507 93 24575,'21'1'0,"1"1"0,-1 1 0,0 1 0,38 13 0,0-1 0,242 63 0,267 57 0,-466-124 0,0-4 0,169-9 0,-242 0 0,-1 2 0,0 1 0,0 1 0,0 2 0,41 11 0,-66-15 0,1 1 0,-1-1 0,1 1 0,-1 0 0,0 0 0,0 0 0,0 0 0,0 0 0,0 0 0,-1 1 0,1 0 0,-1-1 0,1 1 0,-1 0 0,0 0 0,0 0 0,0 1 0,-1-1 0,1 0 0,-1 1 0,1-1 0,-1 1 0,0-1 0,-1 1 0,1 0 0,-1-1 0,1 1 0,-1 0 0,0 0 0,-1 6 0,-2 10 0,0-1 0,-1 1 0,-1-1 0,-11 27 0,12-34 0,-48 154 0,-12 34 0,57-179 0,-2 4 0,-1 0 0,-22 40 0,27-57 0,1-1 0,-2 0 0,1-1 0,-1 1 0,0-1 0,0 0 0,-1 0 0,0-1 0,0 0 0,0 0 0,0-1 0,-13 6 0,-31 8 0,-99 23 0,121-34 0,-227 31 0,111-20 0,46-4 0,-153 4 0,-244-20 0,481 2 0,-1 0 0,0-2 0,1 1 0,0-2 0,-21-6 0,29 7 0,0-1 0,1 1 0,0-1 0,0-1 0,0 1 0,0-1 0,0 0 0,1-1 0,-1 1 0,1-1 0,0 0 0,1-1 0,-1 1 0,-5-10 0,-2-7 0,0-1 0,1-1 0,2 1 0,0-2 0,2 1 0,-8-42 0,8 15 0,3 1 0,2-72 0,2 54 0,-1 22 0,3 0 0,11-69 0,-8 87 0,-2 9 0,1 0 0,0 0 0,1 1 0,1 0 0,17-33 0,-4 16 0,2 0 0,1 1 0,2 1 0,47-50 0,-61 71 0,0-2 0,-1 1 0,0-1 0,-1 0 0,0-1 0,-1 1 0,-1-2 0,5-19 0,1 3 0,-10 31 0,-3 12 0,-5 18 0,-17 39 0,-83 282 0,102-321 0,1 0 0,0 33 0,3-41 0,-1-1 0,0 0 0,-2 0 0,0 0 0,-1 0 0,-8 22 0,7-25 0,0-1 0,2 1 0,0 0 0,1 0 0,0 22 0,-3 19 0,-9 13 0,8-51 0,2 0 0,-3 38 0,7-56 0,0-1 0,0 1 0,0-1 0,0 1 0,0 0 0,1-1 0,-1 1 0,1-1 0,-1 1 0,1-1 0,-1 1 0,1-1 0,0 0 0,0 1 0,0-1 0,0 0 0,0 0 0,0 1 0,0-1 0,0 0 0,0 0 0,1 0 0,-1 0 0,0-1 0,1 1 0,-1 0 0,1 0 0,-1-1 0,0 1 0,1-1 0,2 1 0,5 1 0,1-1 0,-1 0 0,0 0 0,14-2 0,-7 1 0,52-1 0,1-3 0,76-15 0,135-40 0,-20 4 0,-81 31 0,45-9 0,-223 33 0,117-22 0,-102 20 0,0 1 0,0 0 0,1 1 0,-1 1 0,20 3 0,-36-4 0,0 0 0,0 0 0,0 0 0,0 0 0,0 0 0,1 0 0,-1 0 0,0 0 0,0 0 0,0 0 0,0 0 0,0 0 0,1 1 0,-1-1 0,0 0 0,0 0 0,0 0 0,0 0 0,0 0 0,0 0 0,0 0 0,0 0 0,0 1 0,1-1 0,-1 0 0,0 0 0,0 0 0,0 0 0,0 0 0,0 1 0,0-1 0,0 0 0,0 0 0,0 0 0,0 0 0,0 0 0,0 1 0,0-1 0,0 0 0,0 0 0,0 0 0,0 0 0,0 0 0,0 1 0,-1-1 0,1 0 0,0 0 0,0 0 0,0 0 0,0 0 0,0 0 0,0 1 0,0-1 0,-10 10 0,-15 9 0,-52 22 0,-145 55 0,195-86 0,4 4 0,22-14 0,1 0 0,0 0 0,0 1 0,0-1 0,0 0 0,0 0 0,0 0 0,0 1 0,0-1 0,0 0 0,0 0 0,0 1 0,0-1 0,0 0 0,0 0 0,0 1 0,0-1 0,0 0 0,0 0 0,0 1 0,0-1 0,0 0 0,0 0 0,0 0 0,0 1 0,1-1 0,-1 0 0,0 0 0,0 0 0,0 1 0,0-1 0,1 0 0,-1 0 0,0 0 0,0 0 0,0 0 0,1 1 0,-1-1 0,0 0 0,0 0 0,0 0 0,1 0 0,-1 0 0,0 0 0,0 0 0,1 0 0,7 2 0,0 0 0,0-1 0,0 1 0,11-1 0,-12-1 0,158 5 0,-131-6 0,0-1 0,61-12 0,-89 11 0,-18 0 0,-18 1 0,7 4 0,0 0 0,0 2 0,0 0 0,-30 11 0,56-16 0,76-27 0,-67 24 0,-1-1 0,1 0 0,-1-1 0,0 0 0,19-15 0,-30 20 0,1 1 0,-1 0 0,1-1 0,0 1 0,-1-1 0,1 1 0,-1 0 0,0-1 0,1 1 0,-1-1 0,1 1 0,-1-1 0,0 0 0,1 1 0,-1-1 0,0 1 0,0-1 0,1 0 0,-1 1 0,0-1 0,0 0 0,0 1 0,0-1 0,0 0 0,0 1 0,0-1 0,0 1 0,0-1 0,0 0 0,0 1 0,0-1 0,-1 0 0,1 1 0,0-1 0,0 0 0,-1 1 0,1-1 0,0 1 0,-1-1 0,1 1 0,0-1 0,-1 1 0,1-1 0,-1 1 0,1-1 0,-1 1 0,1 0 0,-1-1 0,0 1 0,1 0 0,-1-1 0,1 1 0,-2 0 0,-37-10 0,33 9 0,40-21 0,-22 14 0,0 0 0,-1-1 0,0 0 0,0-1 0,-1 0 0,0 0 0,-1-1 0,0-1 0,-1 0 0,0 0 0,11-25 0,-15 21 0,-4 16 0,0 0 0,0 0 0,-1 0 0,1-1 0,0 1 0,0 0 0,0 0 0,0 0 0,-1 0 0,1 0 0,0 0 0,0 0 0,0 0 0,-1 0 0,1 0 0,0-1 0,0 1 0,0 0 0,-1 0 0,1 0 0,0 0 0,0 0 0,0 0 0,0 0 0,-1 1 0,1-1 0,0 0 0,0 0 0,0 0 0,-1 0 0,1 0 0,0 0 0,0 0 0,0 0 0,0 0 0,-1 0 0,1 1 0,0-1 0,0 0 0,-25 22 0,4 2 0,0 0 0,2 2 0,1 1 0,-23 45 0,39-69 0,1 1 0,0-1 0,0 1 0,0-1 0,0 1 0,0-1 0,1 1 0,0 0 0,0 5 0,0-8 0,0 0 0,0-1 0,0 1 0,1 0 0,-1 0 0,0 0 0,1 0 0,-1 0 0,0-1 0,1 1 0,-1 0 0,1 0 0,0-1 0,-1 1 0,1 0 0,-1-1 0,1 1 0,0 0 0,0-1 0,-1 1 0,1-1 0,0 1 0,0-1 0,0 0 0,0 1 0,-1-1 0,1 0 0,0 0 0,0 1 0,0-1 0,0 0 0,0 0 0,0 0 0,0 0 0,0 0 0,0 0 0,-1 0 0,1-1 0,0 1 0,0 0 0,1-1 0,7-1 0,-1-1 0,0 0 0,0-1 0,0 1 0,0-2 0,0 1 0,-1-1 0,0 0 0,0 0 0,10-11 0,-3 2 0,-1-1 0,0 0 0,18-28 0,-28 38 0,-1 1 0,1-1 0,-1 0 0,0 1 0,2-9 0,-4 13 0,1-1 0,-1 0 0,0 0 0,0 1 0,0-1 0,0 0 0,0 1 0,0-1 0,0 0 0,0 0 0,0 1 0,0-1 0,0 0 0,-1 1 0,1-1 0,0 0 0,0 1 0,-1-1 0,1 0 0,0 1 0,-1-1 0,1 0 0,-1 1 0,1-1 0,-1 1 0,1-1 0,-1 1 0,1-1 0,-1 1 0,1 0 0,-1-1 0,0 1 0,1-1 0,-1 1 0,0 0 0,1 0 0,-1-1 0,0 1 0,0 0 0,1 0 0,-1 0 0,0 0 0,1 0 0,-1 0 0,0 0 0,0 0 0,1 0 0,-1 0 0,-1 1 0,-9 0 0,0 2 0,0-1 0,0 1 0,0 1 0,1 0 0,-16 8 0,6-3 0,-587 208 0,586-211 0,13-3 0,0-1 0,-1-1 0,1 0 0,0 0 0,-1 0 0,-9-1 0,-12 0 0,-388 42 0,308-28 0,53-8 0,-5 1 0,1 2 0,-94 26 0,140-28 0,20-4 0,32-3 0,585-65 0,-477 37 0,-143 28 0,0 0 0,-1-1 0,1 1 0,-1 0 0,1-1 0,-1 1 0,1-1 0,-1 0 0,1 0 0,-1 1 0,1-1 0,-1 0 0,0 0 0,3-2 0,-5 2 0,1 1 0,-1-1 0,0 1 0,1-1 0,-1 1 0,1 0 0,-1-1 0,0 1 0,1-1 0,-1 1 0,0 0 0,1 0 0,-1-1 0,0 1 0,0 0 0,1 0 0,-1 0 0,0 0 0,0 0 0,-1 0 0,-59-4 0,33 4 0,-208 2 0,226 1 0,18 0 0,33 4 0,717 22-294,-613-28-217,-28-1 331,128 6 199,-223-3-19,-22-3 0,0 0 0,0 0 0,0 0 0,0 0 0,0 0 0,0 1 0,0-1 0,0 0 0,0 0 0,0 0 0,-1 0 0,1 0 0,0 0 0,0 0 0,0 0 0,0 0 0,0 0 0,0 0 0,0 0 0,0 0 0,0 0 0,0 1 0,0-1 0,0 0 0,0 0 0,0 0 0,0 0 0,0 0 0,0 0 0,0 0 0,0 0 0,0 0 0,0 0 0,0 1 0,0-1 0,0 0 0,0 0 0,0 0 0,0 0 0,0 0 0,0 0 0,0 0 0,0 0 0,0 0 0,0 0 0,0 1 0,0-1 0,0 0 0,0 0 0,0 0 0,0 0 0,0 0 0,0 0 0,1 0 0,-1 0 0,0 0 0,0 0 0,0 0 0,0 0 0,0 0 0,0 0 0,0 0 0,0 0 0,0 0 0,1 0 0,-33 8 0,31-7 0,-112 15 966,113-15-966,0-1 0,0 0 0,-1 0 0,1 0 0,0 0 0,0 0 0,0 0 0,-1 0 0,1 0 0,0 0 0,0 0 0,-1 0 0,1 0 0,0 0 0,0 0 0,0 0 0,-1 0 0,1 0 0,0 0 0,0 0 0,-1 0 0,1 0 0,0 0 0,0 0 0,0 0 0,-1-1 0,1 1 0,0 0 0,0 0 0,0 0 0,0 0 0,-1 0 0,1-1 0,0 1 0,0 0 0,0 0 0,0 0 0,0-1 0,0 1 0,-1 0 0,1 0 0,0 0 0,0-1 0,0 1 0,0 0 0,0 0 0,0-1 0,0 1 0,0 0 0,0 0 0,0 0 0,0-1 0,0 1 0,0 0 0,0 0 0,0-1 0,11-17 0,2-3 0,-12 20 0,-1 1 0,0-1 0,1 0 0,-1 0 0,0 1 0,0-1 0,1 0 0,-1 1 0,0-1 0,0 0 0,0 0 0,0 1 0,0-1 0,0 0 0,0 0 0,0 1 0,0-1 0,-1 0 0,1 0 0,0 1 0,0-1 0,-1 0 0,1 0 0,-3-1 0,0 0 0,0 0 0,0 1 0,0-1 0,0 1 0,0 0 0,0 0 0,0 0 0,0 1 0,0-1 0,0 1 0,-1-1 0,1 1 0,-6 0 0,-1 0 0,-69-4 0,-125 11 0,-77 28 0,228-27 0,-72 21 0,123-29 0,0 1 0,1-1 0,-1 1 0,0 0 0,0-1 0,1 1 0,-1 0 0,0 0 0,1 0 0,-1 0 0,1 0 0,-3 3 0,9 0 0,11-3 0,31-7 0,0-2 0,0-2 0,-1-2 0,76-31 0,-112 39 0,1 0 0,-1 0 0,0-1 0,0 0 0,0-1 0,-1 0 0,15-12 0,-24 17 0,1 1 0,-1-1 0,1 1 0,-1-1 0,1 1 0,-1-1 0,1 1 0,-1-1 0,1 1 0,-1-1 0,0 0 0,1 1 0,-1-1 0,0 0 0,1 0 0,-1 1 0,0-1 0,0 0 0,0 1 0,0-1 0,0 0 0,0 0 0,0 1 0,0-1 0,0 0 0,0 0 0,0 1 0,0-1 0,-1 0 0,1 1 0,0-1 0,-1 0 0,1 0 0,-2-1 0,1 1 0,-1 0 0,0 0 0,1 0 0,-1 0 0,0 0 0,0 0 0,1 0 0,-1 0 0,0 1 0,0-1 0,-2 0 0,-25-3 0,0 0 0,0 2 0,0 2 0,0 0 0,-42 6 0,25-2 0,-313 34 0,298-25 0,51-7 0,16-2 0,23-2 0,48-11 0,0-3 0,127-36 0,-125 27 0,-25 7 0,-34 5 0,-20 7 0,-12 3 0,-31 10 0,1 2 0,-56 24 0,38-13 0,-482 169 0,518-185 0,23-7 0,5-2 0,41-10 0,12-6 0,0-3 0,-2-2 0,0-3 0,66-39 0,-100 45 0,-21 18 0,0 1 0,1 0 0,-1-1 0,0 1 0,0-1 0,1 1 0,-1 0 0,0-1 0,0 1 0,0-1 0,0 1 0,0-1 0,0 1 0,0 0 0,0-1 0,0 1 0,0-1 0,0 1 0,0-1 0,0 1 0,0-1 0,0 1 0,0-1 0,0 1 0,-1 0 0,1-1 0,0 1 0,-1-1 0,-1-1 0,0 1 0,0 0 0,-1-1 0,1 1 0,-1 1 0,1-1 0,-1 0 0,0 0 0,1 1 0,-1-1 0,1 1 0,-1 0 0,0 0 0,-4 1 0,-42 2 0,-1 2 0,2 3 0,-80 22 0,67-15 0,-134 39 0,193-53 0,0 0 0,1 0 0,-1 0 0,0-1 0,0 1 0,0-1 0,0 1 0,0-1 0,0 0 0,0 1 0,0-1 0,0 0 0,0 0 0,0-1 0,0 1 0,0 0 0,0-1 0,0 1 0,1-1 0,-4-1 0,3 0 0,1 0 0,0 0 0,0 0 0,0 0 0,0-1 0,1 1 0,-1 0 0,0-1 0,1 1 0,0 0 0,-1-1 0,1 1 0,0 0 0,0-1 0,0 1 0,1-4 0,1-23 0,-3 0 0,0-1 0,-8-41 0,6 57 0,0-1 0,-2 1 0,1 0 0,-2 0 0,0 1 0,0-1 0,-2 1 0,-14-20 0,21 31 0,0 1 0,0 0 0,0 0 0,0-1 0,0 1 0,0 0 0,0 0 0,0 0 0,0 0 0,0 0 0,-1 1 0,1-1 0,0 0 0,-1 1 0,1-1 0,0 1 0,-3-1 0,3 1 0,1 0 0,-1 0 0,0 0 0,1 0 0,-1 0 0,1 1 0,-1-1 0,1 0 0,-1 1 0,1-1 0,-1 0 0,1 1 0,-1-1 0,1 1 0,-1-1 0,1 1 0,-1-1 0,1 1 0,0-1 0,-1 1 0,1-1 0,0 1 0,0-1 0,-1 1 0,1-1 0,0 1 0,0 1 0,-1 0 0,0 1 0,1 0 0,-1 0 0,1 0 0,0 0 0,0 0 0,0 0 0,1-1 0,-1 1 0,0 0 0,1 0 0,0 0 0,0 0 0,0-1 0,2 6 0,-3-8 0,0 0 0,1 1 0,-1-1 0,0 0 0,0 1 0,0-1 0,0 0 0,1 1 0,-1-1 0,0 0 0,0 1 0,1-1 0,-1 0 0,0 0 0,0 1 0,1-1 0,-1 0 0,0 0 0,1 0 0,-1 1 0,0-1 0,1 0 0,-1 0 0,0 0 0,1 0 0,-1 0 0,1 0 0,-1 0 0,0 0 0,1 0 0,-1 0 0,1 0 0,-1 0 0,0 0 0,1 0 0,-1 0 0,0 0 0,1 0 0,-1 0 0,0-1 0,1 1 0,-1 0 0,0 0 0,1 0 0,-1-1 0,0 1 0,1 0 0,-1 0 0,0-1 0,0 1 0,1 0 0,-1 0 0,0-1 0,0 1 0,0 0 0,1-1 0,-1 1 0,0-1 0,8-24 0,-2-27 0,-2 0 0,-4-53 0,0 44 0,1 84 0,1 0 0,0 0 0,2 0 0,1 0 0,14 39 0,50 107 0,-68-166 0,10 21 0,0 0 0,2-1 0,22 31 0,-34-53 0,0 1 0,0-1 0,0 1 0,0-1 0,0 0 0,0 1 0,0-1 0,1 0 0,-1 0 0,1 0 0,-1 0 0,1 0 0,-1 0 0,1 0 0,-1-1 0,1 1 0,0 0 0,-1-1 0,1 1 0,0-1 0,2 0 0,-3 0 0,0-1 0,0 1 0,0-1 0,0 0 0,0 1 0,0-1 0,0 0 0,0 0 0,0 0 0,0 1 0,0-1 0,-1 0 0,1 0 0,0 0 0,-1-1 0,1 1 0,-1 0 0,1 0 0,-1 0 0,1 0 0,0-3 0,1-8 0,0 0 0,0 0 0,-1 0 0,0-21 0,-4-8 0,-1-1 0,-2 1 0,-2 0 0,-2 0 0,-2 1 0,-1 1 0,-31-64 0,42 97 0,-1 1 0,0-1 0,1 1 0,-2 0 0,1 0 0,0 1 0,-1-1 0,0 1 0,0 0 0,-9-7 0,13 11 0,-1-1 0,0 1 0,1 0 0,-1 0 0,0 0 0,1-1 0,-1 1 0,1 0 0,-1 0 0,0 0 0,1 0 0,-1 0 0,0 0 0,1 1 0,-1-1 0,0 0 0,1 0 0,-1 0 0,0 0 0,1 1 0,-1-1 0,1 0 0,-1 1 0,1-1 0,-1 1 0,1-1 0,-1 0 0,1 1 0,-1-1 0,1 1 0,-1-1 0,1 1 0,0-1 0,-1 1 0,1 0 0,0-1 0,-1 1 0,1-1 0,0 1 0,0 0 0,0-1 0,0 1 0,-1 1 0,-4 30 0,5-31 0,-3 22 0,1 1 0,2-1 0,0 0 0,1 0 0,8 41 0,-8-63 0,-1 1 0,0-1 0,1 1 0,-1-1 0,1 0 0,0 1 0,-1-1 0,1 0 0,0 1 0,0-1 0,0 0 0,0 0 0,0 0 0,0 0 0,2 2 0,-2-3 0,-1 0 0,1 0 0,-1 1 0,1-1 0,0 0 0,-1 0 0,1 0 0,0 0 0,-1 0 0,1 0 0,-1 0 0,1-1 0,0 1 0,-1 0 0,1 0 0,-1 0 0,1 0 0,0-1 0,-1 1 0,1 0 0,-1-1 0,1 1 0,-1 0 0,1-1 0,0 0 0,2-2 0,0-1 0,0 0 0,-1 1 0,1-1 0,-1 0 0,0 0 0,0-1 0,2-5 0,5-19 0,-2-1 0,6-50 0,-13 103 0,1 0 0,0 0 0,10 41 0,-1-18 0,22 66 0,-22-84 0,2 1 0,0-2 0,2 0 0,34 49 0,-47-74 0,0 0 0,1 0 0,-1 0 0,1-1 0,0 1 0,-1 0 0,1-1 0,0 1 0,0-1 0,0 1 0,0-1 0,0 0 0,1 0 0,-1 0 0,4 1 0,-4-2 0,-1 0 0,0-1 0,0 1 0,0-1 0,1 1 0,-1-1 0,0 0 0,0 1 0,0-1 0,0 0 0,0 0 0,0 1 0,0-1 0,0 0 0,-1 0 0,1 0 0,0 0 0,-1 0 0,1-1 0,0 1 0,-1 0 0,1 0 0,-1 0 0,0 0 0,1-1 0,-1 1 0,0 0 0,0 0 0,0-1 0,1-1 0,2-20 0,0 0 0,-1-1 0,-1 1 0,-1-1 0,-1 1 0,-1-1 0,-2 1 0,0 0 0,-1 0 0,-1 1 0,-12-27 0,18 47 0,-1 0 0,1 0 0,-1 1 0,0-1 0,0 0 0,0 0 0,0 1 0,0-1 0,0 1 0,0-1 0,0 1 0,-1-1 0,1 1 0,0 0 0,-1 0 0,-2-2 0,3 3 0,0 0 0,1 0 0,-1 0 0,0 0 0,1 1 0,-1-1 0,0 0 0,1 1 0,-1-1 0,0 0 0,1 1 0,-1-1 0,1 1 0,-1-1 0,1 1 0,-1-1 0,1 1 0,0-1 0,-1 1 0,1-1 0,-1 1 0,1 0 0,0-1 0,0 1 0,-1 0 0,1-1 0,0 1 0,0 0 0,0 0 0,-3 8 0,1 0 0,0 1 0,1-1 0,0 1 0,0 14 0,5 13 0,1 0 0,2 0 0,1 0 0,2-1 0,15 36 0,-22-65 0,0-1 0,-1 1 0,2-1 0,-1 1 0,1-1 0,0 0 0,0-1 0,10 11 0,-11-14 0,0 1 0,1-1 0,-1 0 0,1 0 0,-1 0 0,1-1 0,-1 1 0,1-1 0,0 0 0,0 0 0,0 0 0,0 0 0,-1-1 0,1 0 0,0 1 0,0-1 0,6-1 0,22-4 0,0-1 0,40-12 0,-41 9 0,-1 1 0,1 2 0,40-3 0,154 6 0,-116 4 0,172-21 0,-264 18 0,-1-2 0,1 0 0,28-11 0,-38 12 0,0 0 0,-1-1 0,1 0 0,0 0 0,-1 0 0,0-1 0,0 0 0,-1-1 0,1 1 0,5-9 0,-7 9 0,1 1 0,0-1 0,0 1 0,0 0 0,0 0 0,0 1 0,1-1 0,0 1 0,-1 0 0,1 1 0,0 0 0,13-4 0,-14 5 0,1 0 0,0-1 0,0 0 0,-1-1 0,0 1 0,1-1 0,-1 0 0,0 0 0,0 0 0,0-1 0,-1 0 0,1 0 0,-1 0 0,0-1 0,0 1 0,3-6 0,21-47 0,-23 43 0,2 1 0,-1-1 0,2 1 0,0 1 0,11-15 0,-19 27 0,1 0 0,-1-1 0,0 1 0,1 0 0,-1-1 0,0 1 0,1 0 0,-1-1 0,0 1 0,0 0 0,1-1 0,-1 1 0,0 0 0,0-1 0,0 1 0,0-1 0,1 1 0,-1 0 0,0-1 0,0 1 0,0-1 0,0 1 0,0-1 0,0 1 0,0-1 0,0 1 0,0 0 0,0-1 0,0 1 0,-1-1 0,1 1 0,0-1 0,0 1 0,-1-1 0,-15-4 0,-30 6 0,44-1 0,-72 11 0,1 3 0,-120 41 0,-79 15 0,166-57 0,1-6 0,-169-8 0,247 0 0,5 2 0,-1 1 0,1 1 0,0 1 0,-25 7 0,-30 7 0,30-10 0,17-2 0,0-2 0,-58 2 0,87-6 0,0 0 0,0 0 0,0 1 0,0-1 0,0-1 0,0 1 0,0 0 0,0 0 0,0 0 0,0 0 0,0-1 0,0 1 0,0-1 0,0 1 0,0 0 0,1-1 0,-1 1 0,0-1 0,0 0 0,0 1 0,0-2 0,1 2 0,0-1 0,0 0 0,0 1 0,0-1 0,0 0 0,0 1 0,0-1 0,1 0 0,-1 1 0,0-1 0,0 0 0,1 1 0,-1-1 0,0 1 0,1-1 0,-1 1 0,0-1 0,1 1 0,-1-1 0,1 1 0,-1-1 0,2 0 0,40-30 0,-34 27 0,37-23 0,54-24 0,-49 27 0,-49 23 0,24-13 0,-25 14 0,0 0 0,1-1 0,-1 1 0,0 0 0,0 0 0,1 0 0,-1 0 0,0-1 0,1 1 0,-1 0 0,0 0 0,0-1 0,1 1 0,-1 0 0,0 0 0,0-1 0,0 1 0,1 0 0,-1 0 0,0-1 0,0 1 0,0 0 0,0-1 0,0 1 0,0 0 0,0-1 0,0 1 0,0 0 0,0-1 0,0 1 0,0 0 0,0-1 0,0 1 0,0 0 0,0-1 0,0 1 0,0 0 0,0-1 0,0 1 0,0 0 0,0-1 0,-1 1 0,1 0 0,0-1 0,0 1 0,0 0 0,-1 0 0,1-1 0,0 1 0,0 0 0,-1 0 0,1 0 0,0-1 0,-1 1 0,1 0 0,0 0 0,-1 0 0,1 0 0,0 0 0,-1-1 0,1 1 0,0 0 0,-1 0 0,1 0 0,0 0 0,-1 0 0,1 0 0,-1 0 0,-24-3 0,0 0 0,0 1 0,-51 4 0,27-1 0,34-1 0,-134-3 0,129 2 0,-1-2 0,1 0 0,0-2 0,0 0 0,-22-9 0,32 8 0,0 1 0,1-1 0,0-1 0,0 1 0,0-2 0,-10-10 0,11 9 0,-1 1 0,-1 0 0,1 1 0,-20-12 0,27 17 0,-1 1 0,1 0 0,-1 0 0,1 0 0,-1 1 0,1-1 0,-1 0 0,0 1 0,1 0 0,-1-1 0,0 1 0,1 0 0,-1 1 0,0-1 0,1 0 0,-1 1 0,0-1 0,1 1 0,-5 2 0,3-1 0,0 0 0,0 1 0,1 0 0,-1 0 0,1 0 0,0 0 0,0 0 0,0 0 0,0 1 0,-4 7 0,-1 3 0,1 1 0,0 0 0,1 1 0,1 0 0,-5 21 0,5-9 0,0 0 0,2-1 0,1 1 0,1 1 0,1-1 0,2 0 0,0 0 0,9 34 0,-8-50 0,1 1 0,0-1 0,1 0 0,1 0 0,-1-1 0,2 1 0,0-1 0,14 17 0,-14-20 0,0-2 0,0 1 0,1-1 0,-1 0 0,2 0 0,-1-1 0,0 0 0,1-1 0,0 1 0,0-2 0,0 1 0,18 3 0,3-2 0,1-1 0,-1-1 0,33-2 0,94-8 0,-98 3 0,329-48 0,-308 42 0,1 4 0,136 7 0,-96 1 0,233-2 0,-405 3 0,1 2 0,-58 14 0,35-6 0,69-12 0,0-1 0,1 1 0,-1 0 0,0 0 0,1 1 0,-1-1 0,-4 3 0,7-4 0,1 1 0,0-1 0,0 0 0,-1 0 0,1 0 0,0 1 0,0-1 0,0 0 0,-1 0 0,1 0 0,0 1 0,0-1 0,0 0 0,0 0 0,0 1 0,0-1 0,-1 0 0,1 1 0,0-1 0,0 0 0,0 0 0,0 1 0,0-1 0,0 0 0,0 1 0,0-1 0,0 0 0,0 1 0,0-1 0,0 0 0,1 0 0,-1 1 0,0-1 0,0 1 0,17 11 0,11-1 0,0-1 0,1-2 0,0-1 0,0-1 0,1-1 0,39 1 0,-66-6 0,1 0 0,0 0 0,0 0 0,0-1 0,0 1 0,-1-1 0,1 0 0,0 0 0,-1 0 0,5-2 0,-8 2 0,0 1 0,1 0 0,-1 0 0,1-1 0,-1 1 0,0 0 0,1 0 0,-1-1 0,0 1 0,0 0 0,1-1 0,-1 1 0,0 0 0,0-1 0,1 1 0,-1-1 0,0 1 0,0 0 0,0-1 0,0 1 0,0-1 0,0 1 0,0 0 0,1-1 0,-1 1 0,0-1 0,0 1 0,-1-1 0,1 1 0,0-1 0,0 0 0,-1 0 0,0-1 0,0 1 0,0-1 0,0 1 0,-1-1 0,1 1 0,0 0 0,-1 0 0,1-1 0,-1 1 0,0 0 0,-2-1 0,-12-6 0,0 1 0,-1 0 0,0 1 0,0 1 0,0 1 0,-1 0 0,-23-2 0,-6 3 0,-78 3 0,70 3 0,1 3 0,-65 16 0,89-15 0,-1 2 0,1 1 0,1 1 0,0 2 0,-35 21 0,57-30 0,-1 2 0,1-1 0,0 1 0,0 0 0,0 0 0,1 1 0,0 0 0,-5 7 0,10-12 0,0-1 0,0 1 0,1 0 0,-1-1 0,0 1 0,1 0 0,-1 0 0,1-1 0,-1 1 0,1 0 0,0 0 0,0 0 0,0 0 0,0 0 0,0 0 0,0-1 0,1 4 0,0-3 0,0 0 0,0 0 0,0 0 0,1 0 0,-1-1 0,0 1 0,1 0 0,-1-1 0,1 1 0,0-1 0,0 0 0,-1 1 0,1-1 0,0 0 0,0 0 0,0 0 0,0 0 0,3 1 0,11 3 0,-1-1 0,1 0 0,0 0 0,0-2 0,29 1 0,83-7 0,-120 3 0,68-5 0,107-22 0,-149 20 0,-1-1 0,0-2 0,0-1 0,-1-1 0,46-28 0,-71 37 0,0 0 0,0-1 0,-1 0 0,0 0 0,0-1 0,-1 1 0,1-1 0,-1-1 0,8-12 0,-11 15 0,0-1 0,0 1 0,0-1 0,-1 1 0,0-1 0,0 0 0,0 0 0,0 0 0,-1 0 0,0 0 0,0 0 0,0 1 0,0-1 0,-1 0 0,0 0 0,-3-9 0,3 11 0,0-1 0,-1 1 0,0 0 0,0 0 0,0 0 0,0 0 0,0 0 0,0 1 0,-1-1 0,1 1 0,-1-1 0,0 1 0,0 0 0,0 0 0,0 0 0,0 1 0,0-1 0,-1 1 0,-3-2 0,-7-2 0,0 1 0,-1 1 0,-18-2 0,-10-1 0,-1 2 0,1 2 0,-1 2 0,-79 10 0,106-6 0,23-4 0,31-4 0,21-8 0,-1-3 0,-1-3 0,-1-2 0,0-2 0,-2-2 0,83-52 0,-71 38 0,-47 28 0,1 0 0,-2-1 0,1-1 0,-2 0 0,1-1 0,21-24 0,-36 36 0,-1 0 0,0 0 0,0 0 0,0-1 0,0 1 0,0 0 0,0-1 0,-1 1 0,1 0 0,0-1 0,0 1 0,-1-1 0,1 1 0,-1-1 0,0 1 0,1-1 0,-1 1 0,0-1 0,0 0 0,0-1 0,-1 2 0,1 0 0,-1 0 0,0 1 0,1-1 0,-1 0 0,0 1 0,0-1 0,0 1 0,1-1 0,-1 1 0,0-1 0,0 1 0,0 0 0,0-1 0,0 1 0,0 0 0,0 0 0,0-1 0,0 1 0,0 0 0,0 0 0,0 0 0,-1 1 0,-12 0 0,0 0 0,1 1 0,-22 7 0,-339 119 0,6 30 0,-125 48 0,474-199 0,0 0 0,0-1 0,-1-1 0,0-1 0,0-1 0,0-1 0,-1 0 0,1-1 0,-23-3 0,-51-4 0,61 6 0,0-2 0,1-2 0,-59-13 0,86 15 0,0 1 0,1-1 0,-1 0 0,1 0 0,0-1 0,-1 1 0,1-1 0,0 0 0,0 0 0,1 0 0,-1-1 0,1 1 0,0-1 0,-1 0 0,2 0 0,-5-6 0,6 6 0,-1 1 0,1-1 0,-1 0 0,1 0 0,1 0 0,-1 0 0,0 0 0,1 0 0,0 0 0,0 0 0,0 0 0,0 0 0,1 0 0,0 0 0,0 0 0,0 0 0,0 0 0,0 1 0,1-1 0,2-5 0,0 4 0,-1-1 0,1 1 0,-1 1 0,2-1 0,-1 0 0,0 1 0,1 0 0,0 0 0,0 0 0,0 1 0,0-1 0,0 1 0,1 1 0,0-1 0,-1 1 0,1 0 0,0 0 0,0 1 0,0-1 0,1 1 0,6 0 0,12 0 0,-1 0 0,1 2 0,48 8 0,13 9 0,-54-11 0,0-1 0,39 3 0,8-7 0,101 8 0,-156-8 0,0 0 0,0-2 0,0 0 0,0-2 0,0-1 0,0-1 0,0 0 0,42-16 0,159-86 0,-116 51 0,-85 44 0,1 1 0,1 2 0,0 0 0,0 2 0,0 1 0,1 1 0,0 1 0,52 1 0,-70 2 0,1 0 0,-1-1 0,1 0 0,-1-1 0,0 0 0,1-1 0,-1 0 0,-1 0 0,1-1 0,0 0 0,12-8 0,-9 4 0,0-1 0,-1-1 0,0 0 0,0-1 0,-1 0 0,15-21 0,-5 0 0,-1-1 0,-2-1 0,-1 0 0,22-72 0,-34 95 0,-1 0 0,-1 0 0,0 0 0,0-1 0,-1 1 0,0-14 0,-1 20 0,-1-1 0,0 1 0,0 0 0,0 0 0,-1 0 0,1 0 0,-1 0 0,0 1 0,-1-1 0,1 0 0,-1 1 0,0-1 0,0 1 0,0 0 0,-7-6 0,-9-7 0,-1 1 0,0 0 0,-1 2 0,-1 0 0,0 2 0,-1 0 0,0 1 0,-27-8 0,34 15 0,0 1 0,0 1 0,-1 0 0,1 1 0,-27 2 0,-83 15 0,71-7 0,19-5 0,-6 1 0,-75 20 0,117-25 0,-1 1 0,0-1 0,1 0 0,-1 1 0,1-1 0,-1 0 0,0 0 0,1 1 0,-1-1 0,0 0 0,1 0 0,-1 0 0,0 0 0,0 0 0,1 0 0,-1 0 0,0 0 0,1 0 0,-1 0 0,0 0 0,1 0 0,-1 0 0,0-1 0,1 1 0,-1 0 0,0-1 0,1 1 0,-1 0 0,1-1 0,-1 1 0,0-1 0,-19-12 0,-15-2 0,-1 3 0,-1 0 0,0 3 0,-68-9 0,72 12 0,12 4 0,36 6 0,454 57 0,-343-50 0,-112-9 0,-38-2 0,-325-42 0,229 23 0,-30-7 0,244 31 0,105 20 0,-135-15 0,548 103 0,-463-83 0,-141-29 0,-13-7 0,-26-9 0,-268-89 0,-10 21 0,290 79 0,-269-64 0,202 52 0,-121-8 0,169 25 0,24 4 0,14-5 0,0 1 0,0-1 0,0 0 0,0 1 0,0-1 0,0 0 0,0 0 0,0 1 0,0-1 0,0 0 0,0 1 0,0-1 0,0 0 0,0 1 0,0-1 0,0 0 0,0 1 0,0-1 0,0 0 0,1 0 0,-1 1 0,0-1 0,0 0 0,0 0 0,1 1 0,-1-1 0,0 0 0,0 0 0,0 0 0,1 1 0,-1-1 0,0 0 0,0 0 0,1 0 0,-1 0 0,0 1 0,1-1 0,-1 0 0,0 0 0,1 0 0,17 10 0,0 0 0,0-1 0,1-1 0,36 11 0,86 14 0,-29-9 0,-89-13 0,-25-6 0,-15-1 0,-45 3 0,0-3 0,-68-3 0,44-2 0,74 1 0,-592-1 0,886 3 0,333 15 0,-580-14 0,440 51 0,-432-44 0,69 25 0,-48-13 0,13 0 0,36 13 0,-110-34 0,-1 0 0,1 0 0,-1 0 0,1 1 0,-1-1 0,0 1 0,0 0 0,1 0 0,-1 0 0,0 0 0,-1 0 0,1 0 0,0 0 0,-1 0 0,1 1 0,-1-1 0,0 1 0,1-1 0,0 5 0,0 3 0,1-1 0,-2 1 0,0 0 0,1 12 0,-1 3 0,-1-20 0,0 0 0,0 0 0,0 0 0,-1 0 0,0 0 0,0 0 0,0 0 0,-1-1 0,0 1 0,0 0 0,0-1 0,0 0 0,-3 5 0,-7 8 0,-26 30 0,3-4 0,30-37 0,-12 20 0,12-22 0,9-16 0,6-11 0,1 2 0,-1-2 0,-2 1 0,0-1 0,-1 0 0,-2-1 0,4-29 0,-11 46 0,-3 14 0,-4 14 0,-29 108 0,43-161 0,0-1 0,-3 0 0,0 0 0,-4-38 0,2 70 0,0 0 0,0 0 0,0 0 0,0 0 0,0 0 0,-1 0 0,1 0 0,0 0 0,-1 0 0,1 0 0,-1 0 0,1 0 0,-1 0 0,1 1 0,-1-1 0,1 0 0,-2-1 0,2 2 0,-1 0 0,1 0 0,0 0 0,-1 0 0,1 0 0,-1 0 0,1 0 0,0 0 0,-1 0 0,1 0 0,0 0 0,-1 1 0,1-1 0,-1 0 0,1 0 0,0 0 0,-1 0 0,1 1 0,0-1 0,-1 0 0,1 0 0,0 1 0,0-1 0,-1 0 0,1 0 0,0 1 0,-1 0 0,-17 31 0,6 13 0,1 0 0,3 1 0,1-1 0,-1 81 0,8-117 0,-1-6 0,1 0 0,-1 0 0,1 0 0,0 0 0,0 0 0,0 0 0,1 0 0,-1 0 0,1 1 0,0-2 0,0 1 0,0 0 0,0 0 0,1 3 0,-1-6 0,-1 0 0,0 1 0,1-1 0,-1 0 0,0 0 0,1 0 0,-1 1 0,0-1 0,1 0 0,-1 0 0,0 0 0,1 0 0,-1 0 0,0 0 0,1 0 0,-1 0 0,0 0 0,1 0 0,-1 0 0,0 0 0,1 0 0,-1 0 0,1 0 0,-1-1 0,0 1 0,1 0 0,-1 0 0,0 0 0,0 0 0,1-1 0,-1 1 0,0 0 0,1 0 0,-1 0 0,0-1 0,0 1 0,0 0 0,1-1 0,-1 1 0,0 0 0,0-1 0,1 1 0,9-17 0,-10 15 0,43-104 0,-30 68 0,20-37 0,-32 73 0,-1 0 0,1 0 0,0 1 0,0-1 0,0 1 0,0-1 0,0 1 0,1-1 0,-1 1 0,0 0 0,1-1 0,2-1 0,-4 3 0,1 0 0,-1 0 0,0 0 0,1 0 0,-1 0 0,1 0 0,-1 0 0,0 0 0,1 1 0,-1-1 0,0 0 0,1 0 0,-1 0 0,1 0 0,-1 0 0,0 1 0,1-1 0,-1 0 0,0 0 0,0 1 0,1-1 0,-1 0 0,0 0 0,0 1 0,1-1 0,-1 0 0,0 1 0,0-1 0,1 0 0,-1 1 0,0-1 0,0 0 0,0 1 0,0 0 0,3 8 0,-1-1 0,0 1 0,1 17 0,-1-9 0,0-4 0,0 4 0,2 0 0,0 0 0,8 23 0,-12-39 0,0-1 0,0 1 0,0-1 0,1 1 0,-1-1 0,0 0 0,0 1 0,0-1 0,0 1 0,0-1 0,1 0 0,-1 1 0,0-1 0,0 1 0,0-1 0,1 0 0,-1 1 0,0-1 0,1 0 0,-1 0 0,0 1 0,1-1 0,-1 0 0,0 0 0,1 1 0,-1-1 0,1 0 0,-1 0 0,0 0 0,1 0 0,-1 0 0,1 0 0,-1 1 0,1-1 0,-1 0 0,0 0 0,1 0 0,-1 0 0,1-1 0,-1 1 0,1 0 0,-1 0 0,0 0 0,1 0 0,-1 0 0,1 0 0,-1-1 0,0 1 0,1 0 0,-1 0 0,0-1 0,1 1 0,-1 0 0,0 0 0,1-1 0,-1 1 0,0 0 0,1-1 0,-1 1 0,0-1 0,13-27 0,-4-20 0,-3 0 0,-1-1 0,-3-54 0,-2 85 0,-1 218-1365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19:33.2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374 131 24575,'-1'7'0,"1"0"0,-2 0 0,1 0 0,-1-1 0,-4 12 0,-3 15 0,-1 19 0,-15 62 0,21-104 0,1-14 0,0-22 0,3 21 0,-31-301 0,31 306 0,-8-37 0,0 24 0,7 13 0,1-1 0,0 1 0,-1 0 0,1 0 0,0 0 0,-1 0 0,1 0 0,0 0 0,-1 0 0,1 0 0,0 0 0,-1 0 0,1 0 0,0 1 0,-1-1 0,1 0 0,0 0 0,-1 0 0,1 0 0,0 0 0,0 1 0,-1-1 0,1 0 0,0 0 0,-1 0 0,1 1 0,0-1 0,0 0 0,0 0 0,-1 1 0,1-1 0,0 0 0,0 1 0,0-1 0,0 0 0,0 1 0,-1-1 0,-6 15 0,1 0 0,0 0 0,1 1 0,1 0 0,0 0 0,-2 24 0,2-17 0,0 1 0,-10 25 0,10-44 0,2-14 0,3-17 0,12-64 0,-46 270 0,40-221 0,-2 0 0,-1-1 0,-3-48 0,-1 90 0,0 0 0,0 0 0,1-1 0,-1 1 0,0 0 0,0 0 0,0 0 0,0 0 0,0-1 0,-1 1 0,1 0 0,0 0 0,0 0 0,0 0 0,0 0 0,0 0 0,0-1 0,0 1 0,0 0 0,0 0 0,0 0 0,0 0 0,0 0 0,0 0 0,-1-1 0,1 1 0,0 0 0,0 0 0,0 0 0,0 0 0,0 0 0,0 0 0,-1 0 0,1 0 0,0 0 0,0 0 0,0 0 0,0 0 0,0 0 0,-1 0 0,1 0 0,0 0 0,0 0 0,0 0 0,0 0 0,0 0 0,-1 0 0,1 0 0,0 0 0,0 0 0,0 0 0,0 0 0,0 0 0,0 0 0,-1 0 0,1 0 0,-11 10 0,-9 15 0,-13 29-455,3 2 0,-38 94 0,53-110-6371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19:38.2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343 242 24575,'-10'0'0,"1"0"0,0 0 0,-1 1 0,1 0 0,-1 1 0,1 0 0,-12 4 0,18-4 0,0-1 0,0 1 0,1 0 0,-1 0 0,0 0 0,1 0 0,-1 1 0,1-1 0,0 0 0,0 1 0,0 0 0,0 0 0,0-1 0,1 1 0,-1 0 0,1 0 0,0 1 0,0-1 0,0 0 0,0 0 0,0 0 0,1 1 0,0-1 0,-1 5 0,1-3 0,0 1 0,0-1 0,0 1 0,0-1 0,1 1 0,0-1 0,0 1 0,1-1 0,-1 0 0,1 1 0,0-1 0,1 0 0,-1 0 0,1 0 0,4 5 0,-2-4 0,1 0 0,0 0 0,0 0 0,1-1 0,-1 0 0,1 0 0,0 0 0,1-1 0,8 4 0,10 1 0,-1 0 0,2-2 0,-1 0 0,1-2 0,30 2 0,-38-5 0,0-1 0,0 0 0,0-2 0,-1 0 0,1-1 0,0 0 0,31-10 0,-43 10 0,-1 0 0,0-1 0,0 0 0,0 0 0,-1 0 0,1 0 0,-1-1 0,1 0 0,-1 0 0,-1-1 0,1 1 0,0-1 0,-1 0 0,0 0 0,0-1 0,-1 1 0,0-1 0,0 0 0,0 0 0,0 0 0,-1 0 0,0 0 0,0-1 0,-1 1 0,1-9 0,-1 10 0,0 0 0,-1-1 0,0 1 0,0 0 0,-1 0 0,0 0 0,1 0 0,-2 0 0,1 0 0,0 0 0,-1 0 0,0 1 0,0-1 0,-1 1 0,-4-8 0,2 6 0,0 0 0,-1 0 0,1 1 0,-1 0 0,0 0 0,-1 0 0,1 1 0,-1 0 0,-10-4 0,-8-2 0,0 1 0,-1 1 0,-1 2 0,-47-6 0,65 11 0,-91-9 0,88 9 0,0 1 0,0 1 0,1 0 0,-1 1 0,0 0 0,-15 5 0,23-5 0,0 0 0,0 1 0,0-1 0,0 1 0,1-1 0,-1 1 0,1 1 0,-1-1 0,1 0 0,0 1 0,1-1 0,-1 1 0,0 0 0,1 0 0,0 0 0,0 0 0,0 1 0,1-1 0,-1 0 0,1 1 0,0-1 0,0 1 0,0 5 0,0 3 0,0 0 0,0 0 0,1 0 0,1 0 0,1 0 0,-1 0 0,5 14 0,-3-17 0,1 0 0,0-1 0,0 1 0,1-1 0,0 0 0,0 0 0,1-1 0,0 0 0,1 0 0,0 0 0,0-1 0,1 0 0,0 0 0,0-1 0,0 0 0,1-1 0,0 1 0,0-2 0,0 1 0,1-1 0,13 4 0,8 0 0,-1-1 0,2-1 0,-1-2 0,0-1 0,56-2 0,-66-1 0,0-1 0,0-1 0,0-1 0,-1-1 0,1-1 0,-1 0 0,35-16 0,-47 18 0,-1-1 0,1-1 0,-1 1 0,0-1 0,0 0 0,0-1 0,-1 0 0,0 0 0,0 0 0,0-1 0,-1 0 0,0 0 0,0 0 0,-1 0 0,0-1 0,0 0 0,-1 0 0,0 0 0,-1 0 0,1-1 0,1-12 0,-3 17 0,-1-1 0,1 1 0,-1-1 0,0 1 0,0-1 0,0 1 0,0 0 0,-1-1 0,0 1 0,0-1 0,0 1 0,-1 0 0,1 0 0,-1 0 0,0-1 0,0 2 0,0-1 0,-1 0 0,1 0 0,-1 1 0,0-1 0,0 1 0,0 0 0,-1 0 0,1 0 0,-1 1 0,0-1 0,1 1 0,-1 0 0,0 0 0,0 0 0,-1 0 0,1 1 0,0-1 0,0 1 0,-9-1 0,-12-1 0,-1 1 0,0 1 0,1 1 0,-1 1 0,0 2 0,1 0 0,0 2 0,0 0 0,0 2 0,0 1 0,-43 20 0,40-8 0,20-8 0,8-12 0,1 0 0,-1 1 0,0-1 0,0 1 0,0-1 0,1 0 0,-1 1 0,0-1 0,0 0 0,1 0 0,-1 1 0,0-1 0,1 0 0,-1 0 0,0 1 0,1-1 0,-1 0 0,0 0 0,1 0 0,-1 1 0,1-1 0,-1 0 0,0 0 0,1 0 0,-1 0 0,1 0 0,-1 0 0,0 0 0,1 0 0,-1 0 0,1 0 0,0 0 0,8 0 0,1 0 0,0-1 0,-1 0 0,1-1 0,-1 0 0,0 0 0,1-1 0,12-6 0,-17 7 0,0 0 0,-1 0 0,1 0 0,-1-1 0,1 0 0,-1 0 0,0 0 0,0 0 0,0-1 0,0 0 0,-1 0 0,1 0 0,-1 0 0,0 0 0,-1 0 0,1-1 0,3-7 0,-6 11 0,0-1 0,0 1 0,0 0 0,1-1 0,-1 1 0,-1-1 0,1 1 0,0-1 0,0 1 0,0 0 0,-1-1 0,1 1 0,-1 0 0,1-1 0,-1 1 0,1 0 0,-1-1 0,0 1 0,0 0 0,0 0 0,0 0 0,0 0 0,0 0 0,0 0 0,0 0 0,0 0 0,0 0 0,0 0 0,0 1 0,-1-1 0,1 0 0,0 1 0,-1-1 0,1 1 0,0 0 0,-1-1 0,-1 1 0,-8-3 0,0 0 0,-1 1 0,-17 0 0,22 1 0,-20-1 0,0 1 0,-1 2 0,-34 4 0,53-3 0,-1-1 0,0 1 0,0 1 0,1 0 0,-1 0 0,1 1 0,0 0 0,0 1 0,1 0 0,-1 0 0,1 1 0,-11 9 0,17-13 0,0 0 0,-1 1 0,1-1 0,0 1 0,1-1 0,-1 1 0,0 0 0,1 0 0,-1-1 0,1 1 0,0 0 0,0 0 0,0 0 0,0 5 0,1-5 0,0-1 0,0 0 0,0 0 0,1 1 0,-1-1 0,1 0 0,-1 0 0,1 1 0,0-1 0,0 0 0,0 0 0,0 0 0,0 0 0,1 0 0,2 3 0,2 0 0,0 1 0,0-1 0,0 0 0,1-1 0,0 0 0,0 0 0,0 0 0,0-1 0,1 0 0,9 2 0,17 5 0,1-2 0,0-1 0,1-2 0,0-2 0,-1 0 0,1-3 0,0-1 0,48-8 0,-73 7 0,0 0 0,1-1 0,-1-1 0,-1 0 0,1 0 0,0-1 0,-1-1 0,10-6 0,-16 9 0,-1 1 0,0-1 0,0 1 0,0-1 0,0 0 0,-1 0 0,1 0 0,-1-1 0,0 1 0,0 0 0,0-1 0,0 0 0,-1 1 0,1-1 0,-1 0 0,0 0 0,0 0 0,0 0 0,-1 0 0,0 0 0,1 0 0,-1 0 0,0 0 0,-1 0 0,-1-7 0,-1 0 0,-1 0 0,0 1 0,0 0 0,-1 0 0,0 0 0,-1 1 0,0 0 0,-1 0 0,0 0 0,0 1 0,-1 0 0,-14-12 0,2 4 0,-1 0 0,-1 2 0,0 0 0,-32-14 0,21 14 0,-1 1 0,0 1 0,-1 2 0,0 2 0,-43-6 0,57 12 0,0 0 0,0 2 0,0 0 0,0 1 0,0 1 0,1 1 0,-1 1 0,1 1 0,0 0 0,-26 12 0,35-12 0,0 2 0,0-1 0,1 2 0,0-1 0,0 1 0,1 1 0,0 0 0,1 0 0,0 0 0,0 1 0,1 1 0,0-1 0,-7 16 0,12-21 0,-1-1 0,1 1 0,1-1 0,-1 1 0,1 0 0,0 0 0,0 0 0,0 0 0,1 0 0,-1 0 0,1 0 0,1 0 0,-1 0 0,1 0 0,-1 0 0,2 0 0,-1 0 0,0 0 0,1-1 0,0 1 0,0 0 0,0-1 0,1 0 0,-1 1 0,1-1 0,0 0 0,1 0 0,-1-1 0,0 1 0,1-1 0,0 1 0,0-1 0,0 0 0,0-1 0,8 5 0,5 2 0,1-1 0,0-1 0,1 0 0,-1-1 0,27 4 0,100 9 0,-78-14 0,70-4 0,-101-2 0,-1-2 0,1-2 0,60-16 0,-87 18 0,0 0 0,-1-1 0,1 0 0,-1 0 0,0-1 0,0 0 0,0 0 0,-1-1 0,11-9 0,-16 12 0,0 1 0,0 0 0,0-1 0,0 1 0,0-1 0,-1 0 0,1 1 0,-1-1 0,1 0 0,-1 0 0,0 0 0,-1 0 0,1 0 0,0 0 0,-1 0 0,1-1 0,-1 1 0,0 0 0,0 0 0,-1 0 0,1 0 0,0 0 0,-1 0 0,0 0 0,0 0 0,0 0 0,0 0 0,0 0 0,-1 0 0,1 0 0,-3-3 0,-1 0 0,1 1 0,-1 0 0,0 1 0,-1-1 0,1 1 0,-1 0 0,1 0 0,-1 1 0,0-1 0,0 1 0,-1 1 0,1-1 0,-1 1 0,1 0 0,-11-1 0,2 0 0,0 1 0,0 1 0,0 0 0,0 1 0,0 0 0,-17 3 0,12 1 0,0 1 0,0 0 0,1 1 0,-1 1 0,-23 13 0,31-14 0,0 1 0,0 1 0,0 0 0,1 1 0,1 0 0,-1 0 0,1 1 0,-13 18 0,20-25 0,1 0 0,0 0 0,0 1 0,0-1 0,0 0 0,1 1 0,-1 0 0,1-1 0,0 1 0,0 0 0,0 0 0,1-1 0,-1 1 0,1 0 0,0 0 0,0 0 0,0 0 0,1-1 0,1 8 0,-1-7 0,1-1 0,0 1 0,0-1 0,0 1 0,0-1 0,0 0 0,1 0 0,0 0 0,-1-1 0,1 1 0,0 0 0,1-1 0,-1 0 0,0 0 0,0 0 0,1 0 0,0 0 0,-1-1 0,7 2 0,8 2 0,0-1 0,0-1 0,1 0 0,-1-2 0,1 0 0,-1-1 0,1-1 0,-1 0 0,1-2 0,-1 0 0,0-1 0,0-1 0,0 0 0,-1-2 0,0 0 0,0-1 0,22-13 0,-32 15 0,-1 1 0,1-1 0,-1-1 0,0 1 0,-1-1 0,0 0 0,5-8 0,-8 13 0,-1-1 0,1 1 0,-1 0 0,0-1 0,0 1 0,0-1 0,0 0 0,0 1 0,-1-1 0,1 0 0,-1 1 0,1-1 0,-1 0 0,0 1 0,0-1 0,0 0 0,-1 0 0,1 1 0,-1-1 0,1 0 0,-1 1 0,0-1 0,0 1 0,0-1 0,0 1 0,-2-4 0,1 5 0,0-1 0,0 1 0,0 0 0,0-1 0,0 1 0,0 0 0,0 0 0,-1 0 0,1 0 0,0 1 0,0-1 0,-1 1 0,1-1 0,0 1 0,-1 0 0,1 0 0,-1 0 0,1 0 0,0 0 0,-1 0 0,1 1 0,0-1 0,-3 2 0,-6 1 0,1 0 0,0 0 0,-18 10 0,16-6 0,0 0 0,1 1 0,0 0 0,0 0 0,1 1 0,-11 12 0,16-15 0,0 0 0,1-1 0,-1 1 0,1 1 0,0-1 0,1 1 0,0-1 0,0 1 0,0 0 0,1 0 0,0 0 0,0 0 0,0 9 0,2-14 0,0 0 0,0 0 0,0 0 0,0 0 0,0 0 0,1 0 0,-1 0 0,1 0 0,-1 0 0,1 0 0,0-1 0,0 1 0,0 0 0,0 0 0,0-1 0,0 1 0,0-1 0,1 1 0,1 2 0,1-2 0,-1 1 0,1-1 0,0 0 0,0 0 0,0 0 0,-1 0 0,2-1 0,6 2 0,3 0 0,-1-1 0,1-1 0,0 0 0,24-1 0,-28-1 0,1 0 0,-1-1 0,0 0 0,0-1 0,0 0 0,0-1 0,0 1 0,-1-2 0,1 0 0,-1 0 0,12-9 0,-16 10 0,-1 0 0,1 0 0,-1 0 0,1-1 0,-2 0 0,1 0 0,0 0 0,-1 0 0,0-1 0,0 1 0,-1-1 0,1 0 0,-1 0 0,0 0 0,-1 0 0,1 0 0,-1 0 0,-1 0 0,1 0 0,-1-9 0,-1 4 0,-1 1 0,0-1 0,0 1 0,-1 0 0,-1-1 0,1 1 0,-2 0 0,1 1 0,-1-1 0,-1 1 0,0 0 0,0 0 0,-1 1 0,0 0 0,0 0 0,-1 1 0,-9-8 0,-2 0 0,1 2 0,-2 0 0,0 1 0,0 1 0,-1 1 0,-44-15 0,49 21 0,0 0 0,-1 0 0,0 2 0,1 0 0,-1 1 0,0 0 0,0 2 0,0 0 0,0 0 0,0 2 0,1 0 0,-1 1 0,1 1 0,-19 8 0,23-8 0,1 0 0,0 2 0,0-1 0,0 1 0,1 1 0,0 0 0,1 0 0,-1 1 0,2 0 0,-1 1 0,1 0 0,1 0 0,0 1 0,0-1 0,1 2 0,0-1 0,1 1 0,1-1 0,-5 18 0,7-23 0,1 0 0,-1 0 0,2 0 0,-1 0 0,0 0 0,1 0 0,0 0 0,1 0 0,-1 0 0,1 0 0,0 0 0,1 0 0,-1-1 0,1 1 0,1 0 0,-1-1 0,1 1 0,0-1 0,0 0 0,0 0 0,1 0 0,-1 0 0,1-1 0,0 1 0,1-1 0,-1 0 0,1 0 0,0-1 0,0 1 0,0-1 0,0 0 0,1 0 0,-1-1 0,1 0 0,0 0 0,-1 0 0,13 2 0,3-1 0,-1 0 0,1-2 0,0 0 0,0-1 0,0-1 0,0-1 0,0 0 0,0-2 0,24-8 0,-30 8 0,0-1 0,0-1 0,0-1 0,0 0 0,-1 0 0,-1-2 0,1 0 0,-1 0 0,-1-1 0,1-1 0,-2 0 0,17-20 0,-25 27 0,-1 1 0,1-1 0,-1 1 0,0-1 0,0 0 0,0 1 0,-1-1 0,1 0 0,-1 0 0,0 0 0,0-1 0,-1 1 0,1 0 0,-1 0 0,0 0 0,0 0 0,0-1 0,-1 1 0,0-4 0,-1 4 0,1-1 0,-1 1 0,0 0 0,-1 0 0,1 0 0,-1 1 0,0-1 0,1 1 0,-2-1 0,1 1 0,0 0 0,-1 0 0,1 0 0,-1 1 0,0-1 0,0 1 0,0 0 0,-4-2 0,-15-5 0,1 1 0,-1 1 0,0 1 0,0 1 0,-44-4 0,16 6 0,-87 6 0,100 0 0,0 2 0,-48 12 0,71-13 0,-1 1 0,1 0 0,0 1 0,1 1 0,0 0 0,0 1 0,0 1 0,-14 11 0,25-17 0,0-1 0,-1 1 0,1 1 0,0-1 0,1 0 0,-1 1 0,0-1 0,1 1 0,0 0 0,0 0 0,0 0 0,0 0 0,1 0 0,0 0 0,0 0 0,0 0 0,0 1 0,0-1 0,1 1 0,0-1 0,0 0 0,1 7 0,0-6 0,1 1 0,-1-1 0,1 0 0,1 0 0,-1 0 0,1-1 0,-1 1 0,1-1 0,1 1 0,-1-1 0,1 0 0,-1 0 0,1 0 0,0-1 0,1 1 0,-1-1 0,9 5 0,7 2 0,0-1 0,0-1 0,0-1 0,1 0 0,0-2 0,41 6 0,-17-6 0,1-2 0,57-4 0,-82 0 0,1-2 0,0 0 0,-1-1 0,41-14 0,-54 15 0,-1 0 0,0 0 0,0-1 0,0 0 0,-1-1 0,1 1 0,8-9 0,-12 10 0,-1 0 0,1-1 0,0 1 0,-1 0 0,0-1 0,0 0 0,0 1 0,0-1 0,-1 0 0,1 0 0,-1 0 0,0 0 0,0 0 0,0 0 0,-1-5 0,0 5 0,0-1 0,0 1 0,-1-1 0,1 1 0,-1-1 0,0 1 0,-1 0 0,1-1 0,-1 1 0,0 0 0,0 0 0,0 0 0,0 0 0,-1 0 0,0 1 0,1-1 0,-1 1 0,-1 0 0,1 0 0,0 0 0,-1 0 0,1 0 0,-1 1 0,0-1 0,0 1 0,0 0 0,0 1 0,-1-1 0,-5-1 0,-2-1 0,0 1 0,0 0 0,-1 1 0,1 1 0,-1-1 0,1 2 0,-1 0 0,1 1 0,-20 3 0,16-1 0,0 2 0,0 0 0,0 1 0,0 0 0,1 2 0,0 0 0,1 0 0,-26 21 0,34-25 0,0 1 0,1 0 0,0 0 0,0 0 0,0 0 0,0 1 0,1 0 0,0 0 0,0 0 0,1 1 0,-1-1 0,2 1 0,-1 0 0,1 0 0,0 0 0,0 0 0,0 0 0,1 0 0,1 1 0,-1-1 0,1 0 0,2 14 0,-1-14 0,2 0 0,-1 0 0,1 0 0,0-1 0,1 1 0,-1-1 0,1 0 0,1 0 0,-1 0 0,1-1 0,0 1 0,0-1 0,0-1 0,1 1 0,0-1 0,0 1 0,0-2 0,10 6 0,7 2 0,1 0 0,0-2 0,50 12 0,-26-10 0,2-2 0,86 4 0,-105-12 0,1-2 0,0-1 0,-1-1 0,1-2 0,43-12 0,-66 14 0,-1 0 0,1 0 0,-1-1 0,0 0 0,0 0 0,0-1 0,0 0 0,-1 0 0,0-1 0,0 0 0,-1-1 0,1 1 0,-1-1 0,-1 0 0,1-1 0,5-9 0,-8 11 0,-1-1 0,1 1 0,-1-1 0,0 1 0,-1-1 0,0 0 0,0 0 0,0 0 0,-1 0 0,1 0 0,-2 0 0,1 1 0,-1-1 0,0 0 0,-1 0 0,1 0 0,-1 1 0,-1-1 0,1 1 0,-1-1 0,-6-9 0,-1 2 0,-1 0 0,0 0 0,0 1 0,-1 0 0,-1 1 0,0 1 0,-1 0 0,0 1 0,-1 0 0,0 1 0,0 1 0,-1 1 0,-19-8 0,22 11 0,-1 0 0,1 0 0,-1 1 0,0 1 0,1 1 0,-1 0 0,-23 1 0,28 0 0,0 2 0,0-1 0,0 1 0,0 1 0,0-1 0,1 1 0,-1 1 0,1 0 0,0 0 0,0 1 0,0 0 0,-8 6 0,10-6 0,0 1 0,1 0 0,-1 0 0,1 0 0,1 0 0,-1 1 0,1 0 0,0 0 0,0 0 0,1 0 0,0 1 0,0-1 0,1 1 0,0 0 0,1 0 0,-1 0 0,1 13 0,0-14 0,2-1 0,-1 0 0,1 0 0,0 1 0,0-1 0,1 0 0,0 0 0,0 0 0,0 0 0,1 0 0,-1-1 0,2 1 0,-1-1 0,0 0 0,1 0 0,0 0 0,0 0 0,1 0 0,-1-1 0,1 0 0,0 0 0,10 6 0,1-2 0,0 0 0,1-2 0,0 0 0,0-1 0,0 0 0,0-1 0,1-1 0,-1-1 0,1-1 0,0 0 0,25-2 0,-39 0 0,0 1 0,1-1 0,-1 0 0,0 0 0,1 0 0,-1-1 0,0 1 0,0-1 0,0 0 0,0 0 0,0-1 0,-1 1 0,1-1 0,-1 0 0,1 0 0,-1 0 0,0 0 0,0 0 0,0-1 0,-1 1 0,1-1 0,-1 0 0,3-5 0,-4 3 0,1 0 0,0 1 0,-1-1 0,0 0 0,0 0 0,-1 0 0,0 0 0,0 1 0,0-1 0,-1 0 0,0 0 0,0 0 0,0 0 0,-1 1 0,1-1 0,-6-10 0,0 3 0,-1 1 0,0 0 0,0 0 0,-1 1 0,0 0 0,-1 1 0,0 0 0,-1 1 0,0 0 0,-1 0 0,-23-13 0,21 14 0,-1 1 0,0 0 0,-1 1 0,1 1 0,-1 0 0,-1 1 0,1 1 0,0 0 0,-1 1 0,-17 1 0,24 2 0,0 0 0,0 1 0,0 0 0,0 1 0,0 0 0,0 1 0,1 0 0,-1 0 0,1 1 0,-10 7 0,15-9 0,0 0 0,0 0 0,1 0 0,-1 1 0,1-1 0,-1 1 0,1 0 0,1 0 0,-1 0 0,-3 7 0,5-8 0,0-1 0,0 1 0,0 0 0,1 0 0,-1 0 0,1 0 0,0 0 0,0 0 0,0 0 0,0 0 0,0 0 0,0 0 0,1 0 0,0 0 0,0-1 0,0 1 0,0 0 0,2 4 0,1-1 0,-1-1 0,2 1 0,-1-1 0,1 0 0,-1 0 0,1 0 0,1-1 0,-1 0 0,1 0 0,-1 0 0,1-1 0,0 0 0,0 0 0,11 3 0,-10-3 0,0-1 0,0 1 0,0-2 0,1 1 0,-1-1 0,1 0 0,-1-1 0,1 0 0,-1 0 0,0 0 0,1-1 0,-1 0 0,8-3 0,-11 3 0,-1-1 0,0 0 0,1 0 0,-1 0 0,0 0 0,0-1 0,0 1 0,-1-1 0,1 1 0,-1-1 0,1 0 0,-1 0 0,0 0 0,0-1 0,0 1 0,0 0 0,-1-1 0,0 1 0,1-1 0,-1 1 0,0-1 0,-1 0 0,1 1 0,-1-1 0,1 0 0,-1 0 0,0 0 0,-1-4 0,0-3 0,0 0 0,-1 0 0,0 0 0,0 0 0,-2 1 0,1-1 0,-1 1 0,-8-15 0,3 10 0,0 1 0,-2 0 0,0 0 0,0 1 0,-1 1 0,0 0 0,-1 1 0,-1 0 0,0 1 0,0 0 0,-1 1 0,0 1 0,-1 0 0,1 1 0,-1 1 0,-1 1 0,1 0 0,-1 1 0,-21-3 0,32 7 0,-1 0 0,1 1 0,0-1 0,-1 1 0,1 1 0,0-1 0,0 1 0,0 0 0,0 0 0,0 1 0,0 0 0,1 0 0,-1 0 0,1 0 0,0 1 0,0 0 0,0 0 0,0 1 0,1-1 0,0 1 0,0 0 0,0 0 0,-5 10 0,4-7 0,1 0 0,0 1 0,0 0 0,1 0 0,0 0 0,0 0 0,1 0 0,0 0 0,1 1 0,0-1 0,0 0 0,1 1 0,0-1 0,1 1 0,3 14 0,-2-18 0,0 1 0,1-1 0,0 0 0,0 0 0,1 0 0,0 0 0,0 0 0,0-1 0,0 0 0,1 0 0,0 0 0,0 0 0,1-1 0,-1 0 0,1 0 0,0 0 0,0-1 0,0 0 0,0 0 0,1 0 0,9 2 0,2 0 0,-1 0 0,1-2 0,0 0 0,0-1 0,0-1 0,36-2 0,-41 0 0,1-1 0,-1-1 0,0 0 0,-1 0 0,1-1 0,-1-1 0,0 0 0,0-1 0,19-12 0,-27 16 0,-1-1 0,1 1 0,-1-1 0,0 0 0,1 0 0,-1 0 0,-1 0 0,1-1 0,0 1 0,-1-1 0,0 0 0,1 0 0,-1 1 0,-1-2 0,1 1 0,-1 0 0,0 0 0,0 0 0,0 0 0,0-1 0,-1 1 0,1-1 0,-1 1 0,0 0 0,-1-1 0,1 1 0,-1 0 0,0-1 0,0 1 0,0 0 0,0 0 0,-3-6 0,2 7 0,0 0 0,1 0 0,-1 0 0,-1-1 0,1 2 0,0-1 0,-1 0 0,1 0 0,-1 1 0,0-1 0,0 1 0,0 0 0,0 0 0,0 0 0,-5-2 0,1 2 0,0 0 0,1 0 0,-1 0 0,0 1 0,0 0 0,0 0 0,-13 1 0,8 0 0,0 1 0,0 1 0,0 0 0,1 1 0,-1 0 0,1 0 0,-1 2 0,1-1 0,-14 9 0,20-10 0,-1 1 0,1 0 0,0 1 0,1-1 0,-1 1 0,1 0 0,0 0 0,0 0 0,0 0 0,1 1 0,-1 0 0,-3 9 0,6-12 0,0-1 0,1 1 0,-1 0 0,1-1 0,-1 1 0,1 0 0,0-1 0,0 1 0,0 0 0,0-1 0,0 1 0,1 0 0,-1-1 0,1 1 0,0 0 0,-1-1 0,1 1 0,0-1 0,1 1 0,-1-1 0,0 0 0,1 1 0,0-1 0,-1 0 0,1 0 0,0 0 0,0 0 0,0-1 0,0 1 0,0 0 0,0-1 0,5 3 0,-5-3 0,0 0 0,0 1 0,0-1 0,0 0 0,0 0 0,0 0 0,1 0 0,-1-1 0,0 1 0,1-1 0,-1 1 0,0-1 0,1 0 0,-1 0 0,1 0 0,-1 0 0,0 0 0,1 0 0,-1-1 0,1 1 0,-1-1 0,0 0 0,0 0 0,1 0 0,-1 0 0,0 0 0,0 0 0,0 0 0,0-1 0,0 1 0,0-1 0,0 0 0,-1 1 0,1-1 0,-1 0 0,1 0 0,-1 0 0,0 0 0,1 0 0,0-4 0,1 0 0,0 0 0,-1 0 0,0 0 0,0-1 0,-1 1 0,0-1 0,0 1 0,0-1 0,-1 1 0,0-1 0,0 1 0,-1-1 0,0 0 0,-1-6 0,0 7 0,0 0 0,-1 1 0,1-1 0,-1 1 0,0 0 0,0 0 0,-1 0 0,0 0 0,0 1 0,0-1 0,0 1 0,0 0 0,-7-4 0,4 3 0,-2 0 0,1 0 0,0 1 0,-1 1 0,0-1 0,0 1 0,-17-3 0,10 3 0,0 1 0,0 1 0,0 0 0,0 2 0,0-1 0,0 2 0,0 0 0,0 1 0,-24 8 0,31-7 0,1-1 0,-1 1 0,1 1 0,0 0 0,0 0 0,0 0 0,1 1 0,0 0 0,-11 13 0,15-16 0,1-1 0,-1 1 0,1 0 0,0 0 0,1 0 0,-1 1 0,0-1 0,1 0 0,0 1 0,-1-1 0,1 0 0,1 1 0,-1 0 0,0-1 0,1 1 0,0-1 0,0 1 0,0 0 0,0-1 0,1 1 0,-1-1 0,1 1 0,0-1 0,0 1 0,0-1 0,1 1 0,2 5 0,-3-8 0,-1 1 0,1-1 0,-1 0 0,1 1 0,0-1 0,0 0 0,0 0 0,0 1 0,0-1 0,0 0 0,0 0 0,0 0 0,0 0 0,0 0 0,0-1 0,1 1 0,-1 0 0,0 0 0,1-1 0,-1 1 0,1-1 0,-1 1 0,0-1 0,1 0 0,-1 1 0,1-1 0,-1 0 0,1 0 0,-1 0 0,1 0 0,-1 0 0,1-1 0,-1 1 0,1 0 0,-1-1 0,1 1 0,-1-1 0,0 1 0,1-1 0,-1 0 0,0 1 0,0-1 0,1 0 0,-1 0 0,0 0 0,1-1 0,1-1 0,0-1 0,0 1 0,0 0 0,0-1 0,-1 0 0,1 0 0,-1 0 0,0 0 0,0 0 0,-1 0 0,1 0 0,-1-1 0,0 1 0,0-6 0,-1 5 0,0 1 0,0-1 0,-1 1 0,0-1 0,0 1 0,-1-1 0,1 1 0,-1 0 0,0-1 0,0 1 0,0 0 0,0 0 0,-1 0 0,0 1 0,1-1 0,-5-3 0,5 5 0,1 1 0,0 0 0,-1 0 0,1 0 0,-1 0 0,1 0 0,-1 0 0,1 1 0,-1-1 0,1 0 0,-1 1 0,0-1 0,0 1 0,1 0 0,-1-1 0,0 1 0,0 0 0,-1 0 0,1 1 0,0-1 0,0 1 0,0 0 0,0 0 0,0 0 0,0 0 0,0 0 0,1 0 0,-1 0 0,0 1 0,1-1 0,-1 1 0,1-1 0,-1 1 0,1-1 0,0 1 0,0 0 0,0 0 0,-1 2 0,-1 0 0,1 1 0,0 0 0,0-1 0,1 1 0,-1 0 0,1 0 0,0 0 0,0 1 0,1-1 0,0 0 0,-1 0 0,2 0 0,-1 0 0,1 1 0,-1-1 0,2 0 0,-1 0 0,0 0 0,1 0 0,0-1 0,0 1 0,0 0 0,1-1 0,0 1 0,0-1 0,0 0 0,0 0 0,5 5 0,0-1 0,0 0 0,1 0 0,-1-1 0,1 0 0,1-1 0,-1 0 0,1 0 0,0-1 0,1-1 0,-1 1 0,23 5 0,-20-8 0,1 0 0,-1 0 0,0-1 0,1-1 0,15-1 0,-24 1 0,0-1 0,-1 0 0,1 0 0,0 0 0,-1 0 0,1-1 0,-1 0 0,1 0 0,-1 0 0,0 0 0,0-1 0,0 0 0,0 0 0,-1 0 0,1 0 0,-1 0 0,5-7 0,-8 10 0,1 0 0,-1-1 0,0 1 0,0 0 0,0 0 0,0-1 0,1 1 0,-1 0 0,0 0 0,0-1 0,0 1 0,1 0 0,-1 0 0,0-1 0,0 1 0,1 0 0,-1 0 0,0 0 0,1 0 0,-1 0 0,0-1 0,0 1 0,1 0 0,-1 0 0,0 0 0,1 0 0,-1 0 0,0 0 0,1 0 0,-1 0 0,1 0 0,4 11 0,-1 33 0,-2-10 0,0-29 6,0 0 0,0 1-1,0-1 1,1 0 0,-1 0-1,1-1 1,0 1 0,0 0 0,1-1-1,0 0 1,0 0 0,0 0-1,0 0 1,0-1 0,1 1-1,-1-1 1,1 0 0,0-1 0,0 1-1,6 1 1,-8-2-44,-1-1 0,1 0 0,0-1 0,0 1 0,0 0 0,0-1-1,0 0 1,0 0 0,-1 0 0,1 0 0,0 0 0,0 0 0,0-1 0,0 1 0,0-1 0,0 0 0,0 0 0,-1 0 0,1 0-1,0-1 1,-1 1 0,1-1 0,-1 1 0,0-1 0,1 0 0,-1 0 0,0 0 0,0 0 0,0 0 0,0-1 0,-1 1 0,1 0-1,0-1 1,-1 0 0,0 1 0,0-1 0,0 0 0,1-3 0,5-18-6788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19:40.2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1 170 24575,'507'0'0,"-490"-1"0,1 0 0,0-2 0,-1 0 0,1-1 0,-1-1 0,23-9 0,95-50 0,-129 61 0,39-25 27,-36 21-259,0 1 0,1 0 0,-1 1 0,1 0 0,19-6 0,-13 7-6594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19:42.4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1535 869 24575,'-16'-2'0,"0"0"0,0-1 0,0-1 0,0 0 0,1-1 0,0-1 0,-20-11 0,10 6 0,-34-10 0,-31-4 0,1-3 0,1-4 0,-102-53 0,160 68 0,-317-162 0,319 166 0,0-2 0,-37-26 0,0-2 0,31 17 0,20 17 0,1-1 0,0-1 0,0 0 0,1-1 0,1 0 0,-15-20 0,-49-73 0,10 31-1365,55 61-5461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19:49.9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365 124 24575,'-1'10'0,"-1"0"0,0 0 0,0-1 0,-1 1 0,0-1 0,-1 0 0,0 1 0,-7 9 0,-6 19 0,-21 36 0,0 0 0,-4 10 0,12-27 0,-53 113 0,83-169 0,-1 0 0,1-1 0,0 1 0,-1-1 0,1 1 0,0 0 0,-1 0 0,1-1 0,0 1 0,0 0 0,0-1 0,0 1 0,0 0 0,0 0 0,0-1 0,0 1 0,0 0 0,0 0 0,0-1 0,0 1 0,0 0 0,0 0 0,1-1 0,0 2 0,-1-2 0,1 1 0,0-1 0,0 0 0,-1 0 0,1 0 0,0 0 0,0 0 0,-1 0 0,1 0 0,0 0 0,0 0 0,-1 0 0,1 0 0,0-1 0,0 1 0,-1 0 0,1 0 0,0-1 0,0 0 0,42-25 0,-36 22 0,133-95 0,-120 82 0,0 0 0,-2-2 0,0 0 0,24-35 0,-12 9 0,-3-1 0,-2-2 0,24-61 0,-45 101 0,0-1 0,1 1 0,10-14 0,-11 18 0,-1 0 0,0 0 0,0-1 0,0 1 0,0-1 0,-1 0 0,0 0 0,0 0 0,0 0 0,-1 0 0,1 0 0,-1 0 0,-1 0 0,1-8 0,-1 12 0,0 1 0,0-1 0,0 1 0,0-1 0,0 0 0,-1 1 0,1-1 0,0 1 0,0-1 0,-1 1 0,1-1 0,0 1 0,-1 0 0,1-1 0,-1 1 0,1-1 0,0 1 0,-1 0 0,1-1 0,-1 1 0,1 0 0,-1-1 0,1 1 0,-1 0 0,1 0 0,-1 0 0,0-1 0,1 1 0,-1 0 0,1 0 0,-1 0 0,1 0 0,-1 0 0,0 0 0,1 0 0,-1 0 0,1 0 0,-1 0 0,1 1 0,-1-1 0,1 0 0,-1 0 0,1 0 0,-1 1 0,0 0 0,-28 11 0,29-12 0,-38 25 0,0 2 0,2 1 0,0 1 0,3 3 0,0 0 0,-32 44 0,11-4 0,4 2 0,3 2 0,-41 90 0,60-109 0,28-57 0,-1 0 0,1 1 0,0-1 0,0 0 0,0 0 0,-1 1 0,1-1 0,0 0 0,0 1 0,0-1 0,0 0 0,0 0 0,0 1 0,0-1 0,0 0 0,-1 1 0,1-1 0,0 0 0,0 1 0,0-1 0,0 0 0,1 1 0,-1-1 0,0 0 0,0 1 0,0-1 0,0 0 0,0 0 0,0 1 0,0-1 0,1 0 0,-1 1 0,0-1 0,10-4 0,16-17 0,45-56 0,117-160 0,-167 209 0,103-160 0,-99 148 0,-18 33 0,-3 10 0,-1 22 0,-7 37 0,2-47 0,0 1 0,-1-1 0,0 0 0,-1 0 0,-1 0 0,-12 24 0,17-39 0,0 0 0,0 0 0,0 1 0,0-1 0,0 0 0,0 0 0,0 0 0,0 0 0,0 0 0,0 1 0,0-1 0,0 0 0,0 0 0,0 0 0,0 0 0,0 0 0,-1 0 0,1 1 0,0-1 0,0 0 0,0 0 0,0 0 0,0 0 0,0 0 0,0 0 0,-1 0 0,1 0 0,0 0 0,0 0 0,0 1 0,0-1 0,0 0 0,-1 0 0,1 0 0,0 0 0,0 0 0,0 0 0,0 0 0,0 0 0,-1 0 0,1 0 0,0 0 0,0 0 0,0 0 0,0-1 0,-1 1 0,1 0 0,0 0 0,0 0 0,0 0 0,0 0 0,0 0 0,0 0 0,-1 0 0,1 0 0,0 0 0,0-1 0,-3-12 0,3-18 0,5-14 0,3 0 0,2 1 0,23-68 0,-33 111 0,1-1 0,-1 1 0,0 0 0,1 0 0,-1-1 0,1 1 0,-1 0 0,1 0 0,0 0 0,-1 0 0,1 0 0,0 0 0,0 0 0,-1 0 0,1 0 0,2-2 0,0 20 0,-8 40 0,0-14 0,-3-1 0,-16 54 0,22-93 0,3-8 0,3-22 0,9-35 0,-12 57 0,4-24 0,-7 21 0,-6 14 0,-185 268 0,127-176 0,58-84 0,6-11 0,0 1 0,-1 0 0,1 0 0,-1-1 0,1 1 0,-1-1 0,0 0 0,-1 0 0,1 0 0,0 0 0,-1-1 0,-5 4 0,9-6 0,-1 0 0,1 0 0,-1 0 0,1 0 0,0 0 0,-1 0 0,1 0 0,0 0 0,-1 0 0,1 0 0,0 0 0,-1-1 0,1 1 0,0 0 0,-1 0 0,1 0 0,0-1 0,0 1 0,-1 0 0,1 0 0,0-1 0,0 1 0,-1 0 0,1-1 0,0 1 0,0 0 0,0 0 0,-1-1 0,1 1 0,0-1 0,0 1 0,0 0 0,0-1 0,0 1 0,0 0 0,0-1 0,0 1 0,0 0 0,0-1 0,0 1 0,0 0 0,0-1 0,0 1 0,0-1 0,2-22 0,-1 20 0,74-388 0,-73 387 0,-1 5 0,2 15 0,-1 39 0,-1-28 0,0-20 0,-1-1 0,1 0 0,0 0 0,1 0 0,0 0 0,0 0 0,5 10 0,-7-15 0,1 1 0,-1-1 0,1 0 0,0 0 0,0 0 0,0 0 0,0 0 0,0 0 0,0 0 0,0 0 0,0-1 0,0 1 0,0 0 0,0-1 0,0 1 0,1-1 0,-1 1 0,0-1 0,0 1 0,1-1 0,-1 0 0,0 0 0,1 1 0,-1-1 0,0 0 0,0 0 0,1 0 0,-1-1 0,0 1 0,1 0 0,-1 0 0,0-1 0,1 1 0,-1-1 0,0 1 0,0-1 0,0 1 0,0-1 0,1 0 0,-1 0 0,1 0 0,9-8 0,-1 0 0,0-1 0,0 0 0,-1-1 0,0 0 0,-1 0 0,-1-1 0,1 0 0,8-21 0,-16 33 0,0 0 0,0-1 0,0 1 0,0 0 0,0 0 0,0 0 0,0-1 0,0 1 0,0 0 0,0 0 0,0 0 0,0 0 0,0-1 0,0 1 0,0 0 0,0 0 0,0 0 0,0 0 0,0-1 0,0 1 0,1 0 0,-1 0 0,0 0 0,0 0 0,0-1 0,0 1 0,0 0 0,0 0 0,0 0 0,1 0 0,-1 0 0,0 0 0,0 0 0,0 0 0,0-1 0,1 1 0,-1 0 0,0 0 0,0 0 0,0 0 0,0 0 0,1 0 0,-1 0 0,0 0 0,0 0 0,0 0 0,1 0 0,-1 0 0,0 0 0,0 0 0,0 0 0,0 0 0,1 0 0,-1 1 0,0-1 0,0 0 0,0 0 0,1 0 0,0 15 0,-6 22 0,4-32 0,-4 24 0,7-27 0,4-19 0,6-15 0,-1 0 0,-2-1 0,-2 0 0,7-55 0,-14 87 0,0 1 0,0 0 0,0-1 0,0 1 0,0 0 0,0-1 0,0 1 0,0 0 0,0-1 0,0 1 0,0-1 0,0 1 0,0 0 0,0-1 0,-1 1 0,1 0 0,0-1 0,0 1 0,0 0 0,0-1 0,-1 1 0,1 0 0,0 0 0,0-1 0,-1 1 0,1 0 0,0-1 0,0 1 0,-1 0 0,1 0 0,0 0 0,-1-1 0,-10 7 0,-8 17 0,-67 144 0,86-166 0,-1 0 0,0 1 0,1-1 0,-1 0 0,1 0 0,-1 0 0,1 0 0,0 0 0,-1 1 0,1-1 0,0 0 0,0 0 0,0 1 0,0-1 0,0 0 0,0 0 0,0 0 0,1 2 0,-1-3 0,1 0 0,-1 1 0,1-1 0,-1 0 0,1 0 0,0 0 0,-1 0 0,1 0 0,-1 0 0,1 0 0,0 0 0,-1 0 0,1-1 0,-1 1 0,1 0 0,0 0 0,-1-1 0,1 1 0,-1 0 0,1 0 0,-1-1 0,1 1 0,-1-1 0,1 0 0,37-31 0,-15 1 0,0-1 0,25-48 0,-83 166 0,27-68 0,5-11 0,0 1 0,-1-1 0,1 0 0,-1 0 0,-1-1 0,1 1 0,-1-1 0,0 0 0,-7 6 0,12-11 0,0-1 0,0 0 0,0 0 0,-1 0 0,1 0 0,0 0 0,0 0 0,0 0 0,0 0 0,0 1 0,-1-1 0,1 0 0,0 0 0,0 0 0,0 0 0,0 0 0,-1 0 0,1 0 0,0 0 0,0 0 0,0 0 0,0 0 0,-1 0 0,1 0 0,0 0 0,0 0 0,0 0 0,0 0 0,0-1 0,-1 1 0,1 0 0,0 0 0,0 0 0,0 0 0,0 0 0,0 0 0,-1 0 0,1 0 0,0 0 0,0-1 0,0 1 0,0 0 0,0 0 0,0 0 0,0 0 0,0 0 0,0-1 0,-1 1 0,1 0 0,0 0 0,0 0 0,0 0 0,0-1 0,0 1 0,0 0 0,0 0 0,0 0 0,0 0 0,0-1 0,0 1 0,0 0 0,1 0 0,-1-15 0,1 1 0,0-1 0,2 0 0,-1 1 0,2 0 0,0 0 0,11-26 0,-2 3 0,16-51 0,-21 75 0,-4 19 0,-4 23 0,-4 10 0,-3-1 0,-1 0 0,-1 0 0,-2-1 0,-20 43 0,31-80 0,0 0 0,0 0 0,0-1 0,0 1 0,0 0 0,0 0 0,0 0 0,0 0 0,-1 0 0,1 0 0,0 0 0,0 0 0,0 0 0,0 0 0,0 0 0,0-1 0,-1 1 0,1 0 0,0 0 0,0 0 0,0 0 0,0 0 0,0 0 0,-1 0 0,1 0 0,0 0 0,0 0 0,0 0 0,0 0 0,0 1 0,-1-1 0,1 0 0,0 0 0,0 0 0,0 0 0,0 0 0,0 0 0,0 0 0,0 0 0,-1 0 0,1 0 0,0 0 0,0 1 0,0-1 0,0 0 0,0 0 0,0 0 0,0 0 0,0 0 0,0 0 0,0 0 0,0 1 0,0-1 0,-1 0 0,1 0 0,0 0 0,0 0 0,0 0 0,0 1 0,0-1 0,0 0 0,0 0 0,0 0 0,1 0 0,-1 0 0,0 1 0,0-1 0,0 0 0,0 0 0,-2-16 0,5-32 0,-2 43 0,12-116 0,4-55 0,-17 176 0,0 0 0,0 0 0,-1 0 0,1 0 0,0 0 0,0 0 0,0 0 0,0 0 0,0 0 0,0 0 0,0 0 0,0 0 0,0 0 0,0 0 0,-1 0 0,1 0 0,0 0 0,0 0 0,0 0 0,0 0 0,0 0 0,0 0 0,0 0 0,0 0 0,0 0 0,0 0 0,0 0 0,-1 0 0,1 0 0,0 0 0,0 0 0,0 0 0,0 0 0,0-1 0,0 1 0,0 0 0,0 0 0,0 0 0,0 0 0,0 0 0,0 0 0,0 0 0,0 0 0,0 0 0,0 0 0,0 0 0,0-1 0,0 1 0,0 0 0,0 0 0,0 0 0,0 0 0,0 0 0,0 0 0,0 0 0,0 0 0,0 0 0,0 0 0,0-1 0,-7 13 0,-8 20 0,13-29 0,-24 56 0,-83 174 0,87-198 0,10-25 0,11-10 0,1 0 0,-1 0 0,1 0 0,0-1 0,-1 1 0,1 0 0,0 0 0,-1-1 0,1 1 0,0 0 0,-1 0 0,1-1 0,0 1 0,-1 0 0,1-1 0,0 1 0,0 0 0,-1-1 0,1 1 0,0-1 0,0 1 0,0 0 0,0-1 0,-1 1 0,1-1 0,0 1 0,0 0 0,0-1 0,0 1 0,0-1 0,0 1 0,0-1 0,0 1 0,0-1 0,0-19 0,1 0 0,1 0 0,0 0 0,2 0 0,9-32 0,-5 16 0,-4 20 0,-3 10 0,0 0 0,0 0 0,1 0 0,0 0 0,0 1 0,4-10 0,-5 15 0,-1 0 0,0 0 0,0 0 0,1 0 0,-1 1 0,0-1 0,0 0 0,1 0 0,-1 0 0,0 0 0,0 0 0,0 0 0,0 1 0,1-1 0,-1 0 0,0 0 0,0 0 0,0 0 0,0 1 0,1-1 0,-1 0 0,0 0 0,0 0 0,0 1 0,0-1 0,0 0 0,0 0 0,0 1 0,0-1 0,0 0 0,0 0 0,0 1 0,0-1 0,0 0 0,0 0 0,0 0 0,0 1 0,0-1 0,0 0 0,0 0 0,0 1 0,0-1 0,0 0 0,0 0 0,0 0 0,-1 1 0,1 18 0,-10 34 0,-4-1 0,-27 73 0,117-264 0,-53 90 0,-8 18 0,22-35 0,-25 52 0,-11 14 0,-1 0 0,0 0 0,0 0 0,0 0 0,0 0 0,1 0 0,-1 0 0,0 0 0,0 0 0,0 0 0,1 0 0,-1 1 0,0-1 0,0 0 0,0 0 0,0 0 0,0 0 0,1 0 0,-1 0 0,0 0 0,0 1 0,0-1 0,0 0 0,0 0 0,0 0 0,0 0 0,1 0 0,-1 1 0,0-1 0,0 0 0,0 0 0,0 0 0,0 0 0,0 1 0,0-1 0,0 0 0,0 0 0,0 0 0,0 1 0,0-1 0,0 0 0,0 0 0,0 1 0,-5 31 0,-86 246 0,88-259 0,3-19 0,0 0 0,0 0 0,0 0 0,0 1 0,0-1 0,0 0 0,0 0 0,0 0 0,0 0 0,0 0 0,0 1 0,0-1 0,1 0 0,-1 0 0,0 0 0,0 0 0,0 0 0,0 0 0,0 0 0,0 1 0,0-1 0,1 0 0,-1 0 0,0 0 0,0 0 0,0 0 0,0 0 0,0 0 0,1 0 0,-1 0 0,0 0 0,0 0 0,0 0 0,0 0 0,0 0 0,1 0 0,-1 0 0,0 0 0,0 0 0,0 0 0,0 0 0,0 0 0,1 0 0,-1 0 0,0 0 0,0 0 0,0 0 0,0-1 0,24-18 0,-19 14 0,59-60 0,61-54 0,-125 118 0,1 0 0,0 0 0,0 0 0,0 0 0,0 0 0,0 0 0,0 1 0,1-1 0,-1 0 0,0 1 0,0-1 0,0 1 0,1-1 0,-1 1 0,0 0 0,1-1 0,-1 1 0,0 0 0,1 0 0,-1 0 0,3 0 0,-4 1 0,1 0 0,0-1 0,-1 1 0,1 0 0,-1 0 0,1 0 0,-1-1 0,1 1 0,-1 0 0,0 0 0,1 0 0,-1 0 0,0 0 0,0 0 0,0 0 0,0-1 0,0 1 0,0 0 0,0 0 0,0 0 0,0 0 0,0 1 0,-1 7 0,-1 0 0,0 0 0,0-1 0,-7 17 0,2-12 0,8-21 0,12-25 0,2 1 0,-8 14 0,1 1 0,13-20 0,-12 28 0,-7 15 0,-8 18 0,-80 155 0,86-179 0,-1 1 0,1 0 0,0 0 0,-1 0 0,1-1 0,0 1 0,-1 0 0,1 0 0,-1-1 0,1 1 0,-1 0 0,1-1 0,-1 1 0,0 0 0,1-1 0,-1 1 0,0-1 0,1 1 0,-1-1 0,0 0 0,0 1 0,1-1 0,-1 0 0,0 1 0,0-1 0,0 0 0,0 0 0,-11-15 0,9 8 0,3 7 0,0-1 0,-1 1 0,1-1 0,0 1 0,-1-1 0,1 1 0,-1-1 0,1 1 0,0 0 0,-1-1 0,1 1 0,-1 0 0,1-1 0,-1 1 0,1 0 0,-1-1 0,1 1 0,-1 0 0,1 0 0,-1 0 0,0 0 0,1-1 0,-1 1 0,1 0 0,-1 0 0,1 0 0,-1 0 0,0 0 0,1 0 0,-1 1 0,1-1 0,-1 0 0,1 0 0,-1 0 0,0 0 0,0 1 0,-19 13 0,5-1 0,2 1 0,-17 21 0,18-21 0,0 1 0,-22 17 0,33-31 0,1 0 0,-1-1 0,1 1 0,-1-1 0,1 1 0,-1-1 0,0 1 0,1-1 0,-1 0 0,1 1 0,-1-1 0,0 0 0,0 1 0,1-1 0,-1 0 0,0 0 0,0 1 0,1-1 0,-1 0 0,0 0 0,0 0 0,1 0 0,-1 0 0,0 0 0,0 0 0,1-1 0,-1 1 0,0 0 0,0 0 0,1-1 0,-1 1 0,0 0 0,0-1 0,0-1 0,-1 1 0,1-1 0,0 0 0,1 1 0,-1-1 0,0 0 0,0 0 0,1 0 0,-1 1 0,1-1 0,0 0 0,-1-4 0,0-5 0,1-1 0,0 0 0,2-15 0,-1 22 0,0-6 0,1 0 0,0 0 0,1 0 0,0 1 0,5-13 0,-7 23 0,-1 0 0,0-1 0,0 1 0,0-1 0,0 1 0,0-1 0,1 1 0,-1 0 0,0-1 0,0 1 0,0 0 0,1-1 0,-1 1 0,0 0 0,1-1 0,-1 1 0,0 0 0,1-1 0,-1 1 0,0 0 0,1 0 0,-1-1 0,1 1 0,-1 0 0,0 0 0,1 0 0,-1 0 0,1 0 0,-1 0 0,1 0 0,-1-1 0,1 2 0,6 11 0,-2 23 0,-5-18 0,-2-1 0,0 1 0,-4 17 0,2-20 0,2 0 0,0 0 0,0 0 0,2 26 0,0-42 0,0 0 0,1 0 0,-1 0 0,1 0 0,0-1 0,-1 1 0,1 0 0,0 0 0,0 1 0,1-1 0,-1 0 0,0 0 0,1 0 0,-1 1 0,1-1 0,-1 1 0,1-1 0,1-1 0,44-31 0,-22 17 0,10-14 0,42-44 0,-111 134 0,24-41 0,0 0 0,-1 0 0,-21 25 0,32-43 0,0 0 0,0 1 0,-1-1 0,1 1 0,0-1 0,0 0 0,-1 1 0,1-1 0,0 0 0,-1 1 0,1-1 0,0 0 0,-1 0 0,1 1 0,0-1 0,-1 0 0,1 0 0,-1 1 0,1-1 0,-1 0 0,1 0 0,0 0 0,-1 0 0,1 0 0,-1 0 0,1 0 0,-1 0 0,1 0 0,-1 0 0,1 0 0,0 0 0,-1 0 0,1 0 0,-1 0 0,1 0 0,-1 0 0,1-1 0,0 1 0,-1 0 0,1 0 0,-1-1 0,1 1 0,0 0 0,-1 0 0,1-1 0,0 1 0,-1 0 0,1-1 0,0 1 0,0 0 0,-1-1 0,1 1 0,0-1 0,0 1 0,0 0 0,0-1 0,-1 1 0,1-1 0,0 0 0,-5-28 0,5 29 0,0-133 0,0 25 0,0 108 0,0 0 0,0 0 0,0 0 0,0 0 0,0 0 0,0 0 0,0 0 0,0 0 0,0 0 0,0 0 0,0 0 0,-1 0 0,1 0 0,0 0 0,0 0 0,0 0 0,0 0 0,0 0 0,0 0 0,0 0 0,0 0 0,0 0 0,-1 0 0,1 0 0,0 0 0,0 0 0,0 0 0,0 0 0,0 0 0,0 0 0,0 0 0,0 0 0,0 0 0,0 0 0,0 0 0,0-1 0,-1 1 0,1 0 0,0 0 0,0 0 0,0 0 0,0 0 0,0 0 0,0 0 0,0 0 0,0 0 0,0 0 0,0-1 0,0 1 0,0 0 0,0 0 0,0 0 0,-7 15 0,-5 22 0,-12 65 0,-12 111 0,39-211 0,2-9 0,6-8 0,2-5 0,-15 37 0,-14 39 0,15-52 0,0 0 0,-1 0 0,1 0 0,-1 0 0,0 0 0,-1 0 0,1-1 0,-3 5 0,4-8 0,1 1 0,-1-1 0,1 0 0,-1 1 0,1-1 0,-1 0 0,1 1 0,-1-1 0,1 0 0,-1 1 0,0-1 0,1 0 0,-1 0 0,1 0 0,-1 0 0,0 0 0,1 0 0,-1 0 0,1 0 0,-1 0 0,0 0 0,1 0 0,-2 0 0,1-1 0,-1 0 0,1 1 0,-1-1 0,1 0 0,0 0 0,0 0 0,-1-1 0,1 1 0,0 0 0,0 0 0,0-1 0,0 1 0,-1-2 0,-61-113 0,58 108-1365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19:17.4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1 116 24575,'18'2'0,"0"0"0,0 2 0,-1 0 0,1 0 0,-1 2 0,17 7 0,19 6 0,43 9 0,61 21 0,-107-33 0,2-2 0,60 8 0,49 12 0,-129-26 0,43 4 0,-48-9 0,1 2 0,40 12 0,-52-13 0,0 0 0,0-1 0,0-1 0,0-1 0,17 0 0,-11-1 0,-1 1 0,22 5 0,50 19 0,-82-24 0,-8-4 0,-16-12 0,-32-17 0,43 31 0,-49-34 0,-1 4 0,-1 1 0,-1 3 0,-98-34 0,124 54 0,0 2 0,-49-3 0,17 3 0,-67-20 0,21 4 0,49 16 0,0 2 0,-64 5 0,19 0 0,78-2 0,-54 0 0,55 2 0,20-1 0,9 1 0,620 100 0,-109-20 0,-508-82 0,-15-4 0,-27-11 0,19 8 0,-625-241 0,614 239 0,12 5 0,1-1 0,-1 2 0,0-1 0,-17-1 0,30 5 0,0 0 0,0 0 0,-1 0 0,1 0 0,0 0 0,0 0 0,-1-1 0,1 1 0,0 0 0,0 0 0,-1 0 0,1 0 0,0 0 0,0 0 0,-1 0 0,1 1 0,0-1 0,0 0 0,-1 0 0,1 0 0,0 0 0,0 0 0,-1 0 0,1 0 0,0 0 0,0 1 0,0-1 0,-1 0 0,1 0 0,0 0 0,0 1 0,0-1 0,0 0 0,-1 0 0,1 0 0,0 1 0,0-1 0,0 0 0,0 0 0,0 1 0,0-1 0,0 0 0,0 0 0,0 1 0,-1-1 0,1 0 0,0 0 0,0 1 0,0-1 0,1 0 0,-1 0 0,0 1 0,0-1 0,0 0 0,0 0 0,0 1 0,0-1 0,0 0 0,0 0 0,0 0 0,1 1 0,-1-1 0,0 0 0,0 0 0,0 0 0,0 1 0,1-1 0,13 15 0,14 4 0,1-2 0,0-1 0,1-2 0,36 13 0,-16-6 0,23 8 0,-32-14 0,53 29 0,-86-35 0,-18-6 0,-27-4 0,31 1 0,-237-16 0,779 76 0,-493-54 0,-21-4 0,1 1 0,-1 1 0,0 1 0,28 11 0,-59-13 0,-17-5 0,-240-54 0,109 20 0,47 12 0,-157-29 0,245 51 0,35 10 0,34 8 0,96 25 0,-135-36 0,-17-2 0,-24-1 0,31-2 0,-248-1 0,231 3 0,19-2 0,0 0 0,-1 0 0,1 0 0,0 0 0,0 0 0,0 0 0,0 0 0,0 0 0,0 0 0,0 0 0,0 1 0,0-1 0,0 0 0,0 0 0,0 0 0,-1 0 0,1 0 0,0 0 0,0 0 0,0 1 0,0-1 0,0 0 0,0 0 0,0 0 0,0 0 0,0 0 0,0 0 0,0 0 0,0 1 0,0-1 0,0 0 0,0 0 0,1 0 0,-1 0 0,0 0 0,0 0 0,0 0 0,0 1 0,0-1 0,0 0 0,0 0 0,0 0 0,0 0 0,0 0 0,0 0 0,0 0 0,1 0 0,-1 0 0,0 0 0,0 0 0,0 0 0,0 0 0,0 1 0,0-1 0,0 0 0,1 0 0,-1 0 0,0 0 0,0 0 0,0 0 0,35 13 0,211 48 0,-105-29 0,-78-16 0,58 15 0,216 26 0,-173-35 0,-530-112 0,-269-74 0,600 154 0,-38-18 0,63 21 0,19 4 0,24 3 0,638 82 0,-652-78 0,-12-3 0,-1 0 0,1 0 0,0 1 0,0 0 0,8 4 0,-15-5 0,-1-1 0,1 1 0,0-1 0,0 0 0,-1 1 0,1-1 0,0 0 0,-1 1 0,1-1 0,0 0 0,-1 1 0,1-1 0,-1 0 0,1 0 0,0 0 0,-1 1 0,1-1 0,-1 0 0,1 0 0,0 0 0,-1 0 0,1 0 0,-1 0 0,1 0 0,-1 0 0,1 0 0,-1 0 0,1 0 0,-1 0 0,1 0 0,0 0 0,-1-1 0,-24 4 0,-56-5 60,-157-23 0,-75-42-1545,274 58-5341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22:02.7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13 24575,'55'-12'0,"-37"11"0,0 2 0,0 0 0,0 0 0,0 2 0,32 8 0,86 37 0,-87-29 0,135 42 0,17-5 0,-75-23 0,-18-5 0,83 28 0,-170-51 0,-1 0 0,1-1 0,0-1 0,27 0 0,24 4 0,-40-4 0,38 0 0,2-1 0,-70-1 0,1-1 0,0 0 0,-1 1 0,1 0 0,-1 0 0,1 0 0,-1 0 0,1 0 0,-1 0 0,0 1 0,0-1 0,1 1 0,-1-1 0,0 1 0,0 0 0,-1 0 0,1 0 0,0 0 0,-1 0 0,1 0 0,-1 0 0,1 1 0,-1-1 0,0 1 0,0-1 0,1 5 0,1 6 0,0 1 0,-1 0 0,0-1 0,0 16 0,0 5 0,8 20 0,2 1 0,22 61 0,-24-85 0,-3-2 0,-2 0 0,-2 0 0,0 1 0,-2-1 0,-1 0 0,-2 1 0,-6 40 0,1-18 0,-4 34 0,-36 142 0,25-162 0,10-35 0,-12 59 0,16-57 0,-1 0 0,-2-1 0,-24 49 0,-9 28 0,11-28-1365,28-66-5461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5T10:22:04.5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213 0 24575,'-5'7'0,"0"1"0,1 0 0,0-1 0,1 1 0,0 1 0,0-1 0,0 0 0,1 1 0,1-1 0,-2 14 0,-1 0 0,-15 97 0,5-1 0,2 201 0,11-249 0,-3 0 0,-18 101 0,-29 84 0,21-18 0,21-159 0,5-56 0,1 0 0,1 0 0,0 1 0,2-1 0,4 35 0,13 6-1365,-8-39-5461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66E3F-AF15-40DF-B35F-67107F3F4373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EF35A-8795-4788-8569-0E3108396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34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https://www.data-to-viz.com/graph/network.html TODO make a better animation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95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90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https://insights.stackoverflow.com/survey/2021#demographics-age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3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Undergrads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47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EUR/</a:t>
            </a:r>
            <a:r>
              <a:rPr lang="en-US" dirty="0" err="1"/>
              <a:t>hr</a:t>
            </a:r>
            <a:r>
              <a:rPr lang="en-US" dirty="0"/>
              <a:t>  200 EUR/</a:t>
            </a:r>
            <a:r>
              <a:rPr lang="en-US" dirty="0" err="1"/>
              <a:t>hr</a:t>
            </a:r>
            <a:r>
              <a:rPr lang="en-US" dirty="0"/>
              <a:t> (or whatever </a:t>
            </a:r>
            <a:r>
              <a:rPr lang="en-US" dirty="0" err="1"/>
              <a:t>germans</a:t>
            </a:r>
            <a:r>
              <a:rPr lang="en-US" dirty="0"/>
              <a:t> are paid)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01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“Animate on ‘is give up’”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12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Advance on WHEN</a:t>
            </a:r>
          </a:p>
          <a:p>
            <a:r>
              <a:rPr lang="en-US" dirty="0"/>
              <a:t>Make PUSH gesture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914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instead of pushing people out of airplanes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09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“Usually getting all the data is hard”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208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https://www.usenix.org/system/files/conference/osdi14/osdi14-paper-yuan.pdf</a:t>
            </a:r>
          </a:p>
          <a:p>
            <a:r>
              <a:rPr lang="en-US" dirty="0"/>
              <a:t>https://www.eecg.utoronto.ca/failureAnalysis/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50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https://github.com/redis/redis/issues/607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8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https://www.data-to-viz.com/graph/network.html TODO make a better animation for this, you need to find strongly connected </a:t>
            </a:r>
            <a:r>
              <a:rPr lang="en-US" dirty="0" err="1"/>
              <a:t>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99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https://docs.google.com/document/d/1q0wQkD53J_BHbauPVGtg3pxLdp_1747gQI2Llcxql8s/pub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795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Dinosaur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93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it’s based on NUMBER</a:t>
            </a:r>
          </a:p>
          <a:p>
            <a:r>
              <a:rPr lang="en-US" dirty="0"/>
              <a:t>Meetings are okay if small and well-scoped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71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89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84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 review papers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605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222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https://www.gamedeveloper.com/business/the-game-outcomes-project-part-4-crunch-makes-games-worse</a:t>
            </a:r>
          </a:p>
          <a:p>
            <a:r>
              <a:rPr lang="en-US" dirty="0"/>
              <a:t>http://intelligenceengine.blogspot.com/2015/01/the-game-outcomes-project-part-5-crunch.html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8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Science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2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http://www.frankmcsherry.org/graph/scalability/cost/2015/01/15/COST.html#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62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  <a:p>
            <a:r>
              <a:rPr lang="en-US" dirty="0"/>
              <a:t>Notes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64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Deloitte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1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animate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slide 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88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Turnoff your colors!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2EF35A-8795-4788-8569-0E3108396F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7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0591-D5F1-E791-E9E9-66741514E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40E89-F042-B463-3464-E9B56FAD1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014CF-C5BA-286C-43D8-A412A59E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E0C6E-10F6-217D-38EE-19824708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1FB35-03ED-3279-3980-EF13DBE5D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5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7904-B9C6-79A0-C2C1-295AAA9A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2C29D-1D68-AA6A-BD76-4819E039FB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0C057-61C9-3050-75F2-E3F1FC5F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009BF-3798-AA8C-EFF8-C1F0F340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02DBF-13DE-8585-66FF-E1AA5FB0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C1BD76-EFBD-D396-97AA-A78C304EE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14330-6FAE-896D-8FFA-B039907C6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B08D1-1EF1-7944-E087-DF42278BB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8C8B6-66D3-8063-095D-D167F142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C20B3-C1C7-DE01-F525-A9948040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8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92FE-BCD9-A783-200C-0C5E3A32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765F9-BC85-26A9-E0E6-DDCBA8D09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46AAF-3AA5-AF17-3AB9-D41092560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F7F4A-19C9-E9AC-A594-BC739A16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2EC42-AF8A-2070-E25C-83D7040E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64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BABE3-EC78-9F30-B457-B2900C0B5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1A342-CD56-766F-FFE9-2C3C00C7A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A3AF4-2A4C-7E89-0778-4734C5FB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36899-1178-7B89-7F22-9ABAEACE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93075-CA55-87AA-A65D-91BAD35F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DDF52-2EA1-7693-0C67-F9789AD1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5118-30B6-9696-F682-82342DAB1C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2E7D1-6412-2DF2-4303-8DAAC77E9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504C4-C138-2B4D-D374-76D93778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CAE81-EFCD-204D-529F-16C0AE5DE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A86CF-C5F7-1894-4781-2650101F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5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4027-8FEE-A9B3-B6AF-81D9ABCA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0841D-FF05-AF0A-9957-037161144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22176-B1AF-65FB-F9F5-ABF73CFE2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F2592-C3D3-4A71-7685-A94771AA9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D8BB0-ABD3-48E7-6400-A376F36037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E9EDC3-A002-025C-08C7-6E32514BF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0214DB-49ED-643D-FE2A-1DB0C76B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F2F08-6580-0D81-4383-2ECA5CA74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7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6CB05-2FC9-FD00-91EB-EF14EAA7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00D464-EF11-65B7-3B19-5AB66252A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0B5E6-FE50-FF4B-027B-0751022C1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93773-4337-43EF-617E-178A7DAD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F039F-D4EA-4389-B011-F5C2A8BB9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5BE0D-2E7A-B12F-B2EB-6950D9C5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E910B-19CE-D469-23B2-0DEEB94FF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3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19207-757B-0DF5-0261-5D59B34A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53D26-174B-BCE9-D5CD-4FC8B6D6D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DC33C-CEE1-9D52-8905-AE898BF03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2CF204-F31D-7D33-BFBE-CE6F89EA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B1260-512F-C649-3714-2A77ED7C3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D82D0-BD92-E921-5B80-AA282B04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2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380B-2E2A-A82B-2CF5-FFDC1BA19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6382F-86B8-794A-9DE9-87AF9F493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70811-4EC3-EDBD-6787-EF5263293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839C3-3D59-8C4F-18CF-DDD671F3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F93F5-D777-E74D-97CC-05BDB0627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55131-E264-B717-3B29-9C07267B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4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F978C4-057A-4299-F68C-2469288F2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08247-F213-2802-7F75-11DE7EB2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F517F-5928-A441-1AC2-303671B7A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69C81-E137-2230-5667-6EC67E12E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hillelwayne.com/talks/ese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61431-92DA-B261-3C2C-6C1FC8B83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D149F-1CFC-430F-8801-82A19F042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7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6.svg"/><Relationship Id="rId9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74.png"/><Relationship Id="rId7" Type="http://schemas.openxmlformats.org/officeDocument/2006/relationships/image" Target="../media/image66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78.png"/><Relationship Id="rId5" Type="http://schemas.openxmlformats.org/officeDocument/2006/relationships/image" Target="../media/image49.png"/><Relationship Id="rId10" Type="http://schemas.openxmlformats.org/officeDocument/2006/relationships/image" Target="../media/image77.svg"/><Relationship Id="rId4" Type="http://schemas.openxmlformats.org/officeDocument/2006/relationships/image" Target="../media/image75.svg"/><Relationship Id="rId9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1.svg"/><Relationship Id="rId7" Type="http://schemas.openxmlformats.org/officeDocument/2006/relationships/image" Target="../media/image50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2.svg"/><Relationship Id="rId5" Type="http://schemas.openxmlformats.org/officeDocument/2006/relationships/image" Target="../media/image46.svg"/><Relationship Id="rId10" Type="http://schemas.openxmlformats.org/officeDocument/2006/relationships/image" Target="../media/image1.png"/><Relationship Id="rId4" Type="http://schemas.openxmlformats.org/officeDocument/2006/relationships/image" Target="../media/image45.png"/><Relationship Id="rId9" Type="http://schemas.openxmlformats.org/officeDocument/2006/relationships/image" Target="../media/image6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2.png"/><Relationship Id="rId4" Type="http://schemas.openxmlformats.org/officeDocument/2006/relationships/hyperlink" Target="http://www.hillelwayne.com/consulting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sv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95.png"/><Relationship Id="rId18" Type="http://schemas.openxmlformats.org/officeDocument/2006/relationships/customXml" Target="../ink/ink7.xml"/><Relationship Id="rId3" Type="http://schemas.openxmlformats.org/officeDocument/2006/relationships/image" Target="../media/image2.svg"/><Relationship Id="rId21" Type="http://schemas.openxmlformats.org/officeDocument/2006/relationships/image" Target="../media/image99.png"/><Relationship Id="rId7" Type="http://schemas.openxmlformats.org/officeDocument/2006/relationships/image" Target="../media/image92.png"/><Relationship Id="rId12" Type="http://schemas.openxmlformats.org/officeDocument/2006/relationships/customXml" Target="../ink/ink4.xml"/><Relationship Id="rId17" Type="http://schemas.openxmlformats.org/officeDocument/2006/relationships/image" Target="../media/image97.png"/><Relationship Id="rId2" Type="http://schemas.openxmlformats.org/officeDocument/2006/relationships/image" Target="../media/image1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94.png"/><Relationship Id="rId5" Type="http://schemas.microsoft.com/office/2007/relationships/hdphoto" Target="../media/hdphoto1.wdp"/><Relationship Id="rId15" Type="http://schemas.openxmlformats.org/officeDocument/2006/relationships/image" Target="../media/image96.png"/><Relationship Id="rId23" Type="http://schemas.openxmlformats.org/officeDocument/2006/relationships/image" Target="../media/image100.png"/><Relationship Id="rId10" Type="http://schemas.openxmlformats.org/officeDocument/2006/relationships/customXml" Target="../ink/ink3.xml"/><Relationship Id="rId19" Type="http://schemas.openxmlformats.org/officeDocument/2006/relationships/image" Target="../media/image98.png"/><Relationship Id="rId4" Type="http://schemas.openxmlformats.org/officeDocument/2006/relationships/image" Target="../media/image29.png"/><Relationship Id="rId9" Type="http://schemas.openxmlformats.org/officeDocument/2006/relationships/image" Target="../media/image93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4.svg"/><Relationship Id="rId7" Type="http://schemas.openxmlformats.org/officeDocument/2006/relationships/image" Target="../media/image108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Relationship Id="rId9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7" Type="http://schemas.openxmlformats.org/officeDocument/2006/relationships/image" Target="../media/image115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Man with solid fill">
            <a:extLst>
              <a:ext uri="{FF2B5EF4-FFF2-40B4-BE49-F238E27FC236}">
                <a16:creationId xmlns:a16="http://schemas.microsoft.com/office/drawing/2014/main" id="{3A729A31-4973-89F1-0B2D-53BB79899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9300" y="1944525"/>
            <a:ext cx="914400" cy="914400"/>
          </a:xfrm>
          <a:prstGeom prst="rect">
            <a:avLst/>
          </a:prstGeom>
        </p:spPr>
      </p:pic>
      <p:pic>
        <p:nvPicPr>
          <p:cNvPr id="6" name="Graphic 5" descr="Walk with solid fill">
            <a:extLst>
              <a:ext uri="{FF2B5EF4-FFF2-40B4-BE49-F238E27FC236}">
                <a16:creationId xmlns:a16="http://schemas.microsoft.com/office/drawing/2014/main" id="{9152163B-EBD1-54FB-91A1-B81AEDDADE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9350" y="4608650"/>
            <a:ext cx="914400" cy="914400"/>
          </a:xfrm>
          <a:prstGeom prst="rect">
            <a:avLst/>
          </a:prstGeom>
        </p:spPr>
      </p:pic>
      <p:pic>
        <p:nvPicPr>
          <p:cNvPr id="8" name="Graphic 7" descr="Confused person with solid fill">
            <a:extLst>
              <a:ext uri="{FF2B5EF4-FFF2-40B4-BE49-F238E27FC236}">
                <a16:creationId xmlns:a16="http://schemas.microsoft.com/office/drawing/2014/main" id="{AA2D1CA6-245D-0721-14EB-DA1EC0F32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26500" y="3656150"/>
            <a:ext cx="914400" cy="914400"/>
          </a:xfrm>
          <a:prstGeom prst="rect">
            <a:avLst/>
          </a:prstGeom>
        </p:spPr>
      </p:pic>
      <p:pic>
        <p:nvPicPr>
          <p:cNvPr id="10" name="Graphic 9" descr="Male profile with solid fill">
            <a:extLst>
              <a:ext uri="{FF2B5EF4-FFF2-40B4-BE49-F238E27FC236}">
                <a16:creationId xmlns:a16="http://schemas.microsoft.com/office/drawing/2014/main" id="{609FF42A-8352-8593-9C42-602B7DE957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883200" y="3429000"/>
            <a:ext cx="914400" cy="914400"/>
          </a:xfrm>
          <a:prstGeom prst="rect">
            <a:avLst/>
          </a:prstGeom>
        </p:spPr>
      </p:pic>
      <p:pic>
        <p:nvPicPr>
          <p:cNvPr id="12" name="Graphic 11" descr="Female Profile with solid fill">
            <a:extLst>
              <a:ext uri="{FF2B5EF4-FFF2-40B4-BE49-F238E27FC236}">
                <a16:creationId xmlns:a16="http://schemas.microsoft.com/office/drawing/2014/main" id="{5726E9EB-3F53-414B-1E6F-ABB22CFB8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97600" y="4570550"/>
            <a:ext cx="914400" cy="914400"/>
          </a:xfrm>
          <a:prstGeom prst="rect">
            <a:avLst/>
          </a:prstGeom>
        </p:spPr>
      </p:pic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130F9060-737E-82CB-A7CA-69BD9D6D45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109600" y="1944525"/>
            <a:ext cx="914400" cy="9144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7C93DA3-687C-E90A-8915-DD1CD1BA91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972562" y="1547225"/>
            <a:ext cx="914400" cy="9144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0BFC9788-4677-F674-768E-91EB414C63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9475" y="2264550"/>
            <a:ext cx="857250" cy="857250"/>
          </a:xfrm>
          <a:prstGeom prst="rect">
            <a:avLst/>
          </a:prstGeom>
        </p:spPr>
      </p:pic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E861F2A9-B434-994D-0727-A51F4A3CF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2050" y="537725"/>
            <a:ext cx="914400" cy="914400"/>
          </a:xfrm>
          <a:prstGeom prst="rect">
            <a:avLst/>
          </a:prstGeom>
        </p:spPr>
      </p:pic>
      <p:pic>
        <p:nvPicPr>
          <p:cNvPr id="5" name="Graphic 4" descr="Walk with solid fill">
            <a:extLst>
              <a:ext uri="{FF2B5EF4-FFF2-40B4-BE49-F238E27FC236}">
                <a16:creationId xmlns:a16="http://schemas.microsoft.com/office/drawing/2014/main" id="{641FF3A0-E49D-297B-231B-83CA1227A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64000" y="1792150"/>
            <a:ext cx="914400" cy="914400"/>
          </a:xfrm>
          <a:prstGeom prst="rect">
            <a:avLst/>
          </a:prstGeom>
        </p:spPr>
      </p:pic>
      <p:pic>
        <p:nvPicPr>
          <p:cNvPr id="7" name="Graphic 6" descr="Confused person with solid fill">
            <a:extLst>
              <a:ext uri="{FF2B5EF4-FFF2-40B4-BE49-F238E27FC236}">
                <a16:creationId xmlns:a16="http://schemas.microsoft.com/office/drawing/2014/main" id="{A90AAE47-B72C-7AE4-993D-C677173A04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6450" y="800600"/>
            <a:ext cx="914400" cy="914400"/>
          </a:xfrm>
          <a:prstGeom prst="rect">
            <a:avLst/>
          </a:prstGeom>
        </p:spPr>
      </p:pic>
      <p:pic>
        <p:nvPicPr>
          <p:cNvPr id="9" name="Graphic 8" descr="Male profile with solid fill">
            <a:extLst>
              <a:ext uri="{FF2B5EF4-FFF2-40B4-BE49-F238E27FC236}">
                <a16:creationId xmlns:a16="http://schemas.microsoft.com/office/drawing/2014/main" id="{DAA656CF-83F5-3F67-867B-CFB6F6C6F7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9850" y="2026500"/>
            <a:ext cx="914400" cy="914400"/>
          </a:xfrm>
          <a:prstGeom prst="rect">
            <a:avLst/>
          </a:prstGeom>
        </p:spPr>
      </p:pic>
      <p:pic>
        <p:nvPicPr>
          <p:cNvPr id="11" name="Graphic 10" descr="Female Profile with solid fill">
            <a:extLst>
              <a:ext uri="{FF2B5EF4-FFF2-40B4-BE49-F238E27FC236}">
                <a16:creationId xmlns:a16="http://schemas.microsoft.com/office/drawing/2014/main" id="{F31FA077-9406-1B17-E749-F0ECDC7C1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9110" y="3541876"/>
            <a:ext cx="914400" cy="914400"/>
          </a:xfrm>
          <a:prstGeom prst="rect">
            <a:avLst/>
          </a:prstGeom>
        </p:spPr>
      </p:pic>
      <p:pic>
        <p:nvPicPr>
          <p:cNvPr id="13" name="Graphic 12" descr="User with solid fill">
            <a:extLst>
              <a:ext uri="{FF2B5EF4-FFF2-40B4-BE49-F238E27FC236}">
                <a16:creationId xmlns:a16="http://schemas.microsoft.com/office/drawing/2014/main" id="{07A0D3C7-1E03-9E9F-C6F8-3466508B83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29250" y="2472200"/>
            <a:ext cx="914400" cy="914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565E28B-8A99-5208-0FC5-147EB855D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141712" y="5095600"/>
            <a:ext cx="914400" cy="9144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4BBFE18C-C762-0932-D2FC-6D6CEB96C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CD56A81D-B71D-CCAD-7A39-308243B97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535472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61003B6-4989-FE43-B309-B00AA72CD885}"/>
              </a:ext>
            </a:extLst>
          </p:cNvPr>
          <p:cNvGrpSpPr/>
          <p:nvPr/>
        </p:nvGrpSpPr>
        <p:grpSpPr>
          <a:xfrm>
            <a:off x="5874796" y="2989289"/>
            <a:ext cx="1580117" cy="2592502"/>
            <a:chOff x="5072056" y="3047162"/>
            <a:chExt cx="1580117" cy="2592502"/>
          </a:xfrm>
        </p:grpSpPr>
        <p:pic>
          <p:nvPicPr>
            <p:cNvPr id="4" name="Graphic 3" descr="Man with solid fill">
              <a:extLst>
                <a:ext uri="{FF2B5EF4-FFF2-40B4-BE49-F238E27FC236}">
                  <a16:creationId xmlns:a16="http://schemas.microsoft.com/office/drawing/2014/main" id="{9605AE2B-24EF-5303-023C-432C9097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2056" y="4059547"/>
              <a:ext cx="1580117" cy="158011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C3581F-D757-25D5-2886-894B64DE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56895" y="3047162"/>
              <a:ext cx="1410441" cy="1580118"/>
            </a:xfrm>
            <a:prstGeom prst="rect">
              <a:avLst/>
            </a:prstGeom>
          </p:spPr>
        </p:pic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5467B199-B3B4-9662-EF3D-A0C53E300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065" y="1893786"/>
            <a:ext cx="5748613" cy="803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127B7C-953F-EE18-6C77-09E55A44BDB4}"/>
              </a:ext>
            </a:extLst>
          </p:cNvPr>
          <p:cNvSpPr/>
          <p:nvPr/>
        </p:nvSpPr>
        <p:spPr>
          <a:xfrm>
            <a:off x="8856887" y="1833678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€€€</a:t>
            </a:r>
            <a:endParaRPr lang="en-US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EB1260-1F90-D6FF-B39E-208BC678E17A}"/>
              </a:ext>
            </a:extLst>
          </p:cNvPr>
          <p:cNvGrpSpPr/>
          <p:nvPr/>
        </p:nvGrpSpPr>
        <p:grpSpPr>
          <a:xfrm flipH="1">
            <a:off x="5959635" y="2989289"/>
            <a:ext cx="1580117" cy="2592502"/>
            <a:chOff x="5072056" y="3047162"/>
            <a:chExt cx="1580117" cy="2592502"/>
          </a:xfrm>
        </p:grpSpPr>
        <p:pic>
          <p:nvPicPr>
            <p:cNvPr id="9" name="Graphic 8" descr="Man with solid fill">
              <a:extLst>
                <a:ext uri="{FF2B5EF4-FFF2-40B4-BE49-F238E27FC236}">
                  <a16:creationId xmlns:a16="http://schemas.microsoft.com/office/drawing/2014/main" id="{1F9D421D-33E9-FE1C-B46C-485A4DEA3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2056" y="4059547"/>
              <a:ext cx="1580117" cy="15801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982199-282F-07DB-9D41-ABEE0437B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56895" y="3047162"/>
              <a:ext cx="1410441" cy="1580118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3E5FE2F-017F-80C1-0A94-5FD2E83EF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AB41A80-7ABE-C156-B59D-6FBE43228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29034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12BAFE8-DBC2-9C52-BB93-BD42D7A0A5C2}"/>
              </a:ext>
            </a:extLst>
          </p:cNvPr>
          <p:cNvGrpSpPr/>
          <p:nvPr/>
        </p:nvGrpSpPr>
        <p:grpSpPr>
          <a:xfrm rot="8371721">
            <a:off x="7500992" y="3250390"/>
            <a:ext cx="1580117" cy="2592503"/>
            <a:chOff x="5072055" y="3047162"/>
            <a:chExt cx="1580117" cy="2592503"/>
          </a:xfrm>
        </p:grpSpPr>
        <p:pic>
          <p:nvPicPr>
            <p:cNvPr id="3" name="Graphic 2" descr="Man with solid fill">
              <a:extLst>
                <a:ext uri="{FF2B5EF4-FFF2-40B4-BE49-F238E27FC236}">
                  <a16:creationId xmlns:a16="http://schemas.microsoft.com/office/drawing/2014/main" id="{85C6E1FF-B5E5-B86C-D45F-24D2D8134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2055" y="4059548"/>
              <a:ext cx="1580117" cy="1580117"/>
            </a:xfrm>
            <a:prstGeom prst="snip2Diag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25CAD8-3110-D6FF-4355-E3314C412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56895" y="3047162"/>
              <a:ext cx="1410441" cy="1580118"/>
            </a:xfrm>
            <a:prstGeom prst="snip2DiagRect">
              <a:avLst/>
            </a:prstGeom>
          </p:spPr>
        </p:pic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341C7A-62EB-B594-9E7F-9A7ED5D6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15D0F7-447C-960F-1AA5-F4228533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3A38F9-2868-2A88-C491-248F2D91ABB9}"/>
              </a:ext>
            </a:extLst>
          </p:cNvPr>
          <p:cNvCxnSpPr>
            <a:cxnSpLocks/>
          </p:cNvCxnSpPr>
          <p:nvPr/>
        </p:nvCxnSpPr>
        <p:spPr>
          <a:xfrm flipV="1">
            <a:off x="0" y="4650658"/>
            <a:ext cx="8072284" cy="14059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79292BF-0787-AAF7-8D66-EFA127109D3D}"/>
              </a:ext>
            </a:extLst>
          </p:cNvPr>
          <p:cNvSpPr/>
          <p:nvPr/>
        </p:nvSpPr>
        <p:spPr>
          <a:xfrm>
            <a:off x="8025262" y="4664717"/>
            <a:ext cx="1574800" cy="108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B96060-A68F-ECE4-9971-F07D819F5388}"/>
              </a:ext>
            </a:extLst>
          </p:cNvPr>
          <p:cNvCxnSpPr>
            <a:cxnSpLocks/>
          </p:cNvCxnSpPr>
          <p:nvPr/>
        </p:nvCxnSpPr>
        <p:spPr>
          <a:xfrm>
            <a:off x="9076321" y="4664717"/>
            <a:ext cx="311567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463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">
        <p159:morph option="byObject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4FC8-8CE8-A5E9-45BE-56893E4D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399" y="1122363"/>
            <a:ext cx="10040601" cy="2387600"/>
          </a:xfrm>
        </p:spPr>
        <p:txBody>
          <a:bodyPr/>
          <a:lstStyle/>
          <a:p>
            <a:r>
              <a:rPr lang="en-US" dirty="0"/>
              <a:t>What We Know We Don't Know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AAE8E-4354-B2C9-58F0-E743FACADC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Hillel Wayne</a:t>
            </a:r>
          </a:p>
          <a:p>
            <a:r>
              <a:rPr lang="en-US" dirty="0"/>
              <a:t>@hillelogram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47951-8453-7C3F-4871-82ED6A3C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152A-D7AA-277D-71C3-45EE2EB82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11786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54608-CCE0-A84A-B3D7-ACBE667D7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F84D1-52CD-D12A-D4BB-D4AAB0514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Why Empirical Engineering Matters</a:t>
            </a:r>
          </a:p>
          <a:p>
            <a:pPr marL="514350" indent="-514350">
              <a:buAutoNum type="arabicPeriod"/>
            </a:pPr>
            <a:r>
              <a:rPr lang="en-US" dirty="0"/>
              <a:t>What it looks like</a:t>
            </a:r>
          </a:p>
          <a:p>
            <a:pPr marL="514350" indent="-514350">
              <a:buAutoNum type="arabicPeriod"/>
            </a:pPr>
            <a:r>
              <a:rPr lang="en-US" dirty="0"/>
              <a:t>What it says (or doesn’t say)</a:t>
            </a:r>
          </a:p>
          <a:p>
            <a:pPr marL="514350" indent="-514350">
              <a:buAutoNum type="arabicPeriod"/>
            </a:pPr>
            <a:r>
              <a:rPr lang="en-US" dirty="0"/>
              <a:t>How you can get started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16189-A1A5-09EE-9CFD-3EE60D16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46AFB-C380-E5E4-3298-2820393B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75349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02C530-C1CF-0D2D-1863-5097FB79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0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www.hillelwayne.com/talks/ese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ABA1BD-6895-3DC2-43C2-CFF667F46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067F9-FE86-8E29-4947-2886EA97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103725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15C284-EE76-FA2D-642D-8C367193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2233" r="19919" b="114"/>
          <a:stretch/>
        </p:blipFill>
        <p:spPr>
          <a:xfrm>
            <a:off x="1814051" y="136525"/>
            <a:ext cx="8563898" cy="578500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7352F5-2E88-341E-8E06-D8053ACB8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A886C6-5A94-4D49-7D63-2B7EA2426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901054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map&#10;&#10;Description automatically generated">
            <a:extLst>
              <a:ext uri="{FF2B5EF4-FFF2-40B4-BE49-F238E27FC236}">
                <a16:creationId xmlns:a16="http://schemas.microsoft.com/office/drawing/2014/main" id="{F0E51E5A-D540-21DA-A933-093B1E5CA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16" y="0"/>
            <a:ext cx="6858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D17627-62F3-7F14-02B1-22041DB47949}"/>
              </a:ext>
            </a:extLst>
          </p:cNvPr>
          <p:cNvGrpSpPr/>
          <p:nvPr/>
        </p:nvGrpSpPr>
        <p:grpSpPr>
          <a:xfrm>
            <a:off x="4659341" y="1557554"/>
            <a:ext cx="2739226" cy="719098"/>
            <a:chOff x="3502843" y="2852281"/>
            <a:chExt cx="2739226" cy="719098"/>
          </a:xfrm>
        </p:grpSpPr>
        <p:pic>
          <p:nvPicPr>
            <p:cNvPr id="19" name="Graphic 18" descr="Man with solid fill">
              <a:extLst>
                <a:ext uri="{FF2B5EF4-FFF2-40B4-BE49-F238E27FC236}">
                  <a16:creationId xmlns:a16="http://schemas.microsoft.com/office/drawing/2014/main" id="{8EAAA0ED-C4D6-26C1-E0D9-760F3C231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7353" y="2852281"/>
              <a:ext cx="719098" cy="719098"/>
            </a:xfrm>
            <a:prstGeom prst="rect">
              <a:avLst/>
            </a:prstGeom>
          </p:spPr>
        </p:pic>
        <p:pic>
          <p:nvPicPr>
            <p:cNvPr id="20" name="Graphic 19" descr="Man with solid fill">
              <a:extLst>
                <a:ext uri="{FF2B5EF4-FFF2-40B4-BE49-F238E27FC236}">
                  <a16:creationId xmlns:a16="http://schemas.microsoft.com/office/drawing/2014/main" id="{E1FC36F4-59D0-77AA-BD43-BE7491CB1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2971" y="2852281"/>
              <a:ext cx="719098" cy="719098"/>
            </a:xfrm>
            <a:prstGeom prst="rect">
              <a:avLst/>
            </a:prstGeom>
          </p:spPr>
        </p:pic>
        <p:pic>
          <p:nvPicPr>
            <p:cNvPr id="46" name="Graphic 45" descr="Man with solid fill">
              <a:extLst>
                <a:ext uri="{FF2B5EF4-FFF2-40B4-BE49-F238E27FC236}">
                  <a16:creationId xmlns:a16="http://schemas.microsoft.com/office/drawing/2014/main" id="{866F7B6E-B6A9-FC90-FDAD-F4F811A79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02843" y="2852281"/>
              <a:ext cx="719098" cy="719098"/>
            </a:xfrm>
            <a:prstGeom prst="rect">
              <a:avLst/>
            </a:prstGeom>
          </p:spPr>
        </p:pic>
        <p:pic>
          <p:nvPicPr>
            <p:cNvPr id="47" name="Graphic 46" descr="Man with solid fill">
              <a:extLst>
                <a:ext uri="{FF2B5EF4-FFF2-40B4-BE49-F238E27FC236}">
                  <a16:creationId xmlns:a16="http://schemas.microsoft.com/office/drawing/2014/main" id="{F5986F43-1A53-36D2-23BC-721BEB18D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8461" y="2852281"/>
              <a:ext cx="719098" cy="719098"/>
            </a:xfrm>
            <a:prstGeom prst="rect">
              <a:avLst/>
            </a:prstGeom>
          </p:spPr>
        </p:pic>
        <p:pic>
          <p:nvPicPr>
            <p:cNvPr id="48" name="Graphic 47" descr="Man with solid fill">
              <a:extLst>
                <a:ext uri="{FF2B5EF4-FFF2-40B4-BE49-F238E27FC236}">
                  <a16:creationId xmlns:a16="http://schemas.microsoft.com/office/drawing/2014/main" id="{67D4BB74-D7CF-B73C-C719-B00CDA5EF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4079" y="2852281"/>
              <a:ext cx="719098" cy="71909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AE9F68-7B40-2F74-8230-10D25CC44AB1}"/>
              </a:ext>
            </a:extLst>
          </p:cNvPr>
          <p:cNvGrpSpPr/>
          <p:nvPr/>
        </p:nvGrpSpPr>
        <p:grpSpPr>
          <a:xfrm>
            <a:off x="5657429" y="4352306"/>
            <a:ext cx="2235953" cy="719098"/>
            <a:chOff x="5017353" y="2852281"/>
            <a:chExt cx="2235953" cy="719098"/>
          </a:xfrm>
        </p:grpSpPr>
        <p:pic>
          <p:nvPicPr>
            <p:cNvPr id="29" name="Graphic 28" descr="Man with solid fill">
              <a:extLst>
                <a:ext uri="{FF2B5EF4-FFF2-40B4-BE49-F238E27FC236}">
                  <a16:creationId xmlns:a16="http://schemas.microsoft.com/office/drawing/2014/main" id="{739C8967-9C29-E727-AF1B-A148670A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7353" y="2852281"/>
              <a:ext cx="719098" cy="719098"/>
            </a:xfrm>
            <a:prstGeom prst="rect">
              <a:avLst/>
            </a:prstGeom>
          </p:spPr>
        </p:pic>
        <p:pic>
          <p:nvPicPr>
            <p:cNvPr id="30" name="Graphic 29" descr="Man with solid fill">
              <a:extLst>
                <a:ext uri="{FF2B5EF4-FFF2-40B4-BE49-F238E27FC236}">
                  <a16:creationId xmlns:a16="http://schemas.microsoft.com/office/drawing/2014/main" id="{3EE6195B-C76A-0EB2-3AF5-69C9DACD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2971" y="2852281"/>
              <a:ext cx="719098" cy="719098"/>
            </a:xfrm>
            <a:prstGeom prst="rect">
              <a:avLst/>
            </a:prstGeom>
          </p:spPr>
        </p:pic>
        <p:pic>
          <p:nvPicPr>
            <p:cNvPr id="31" name="Graphic 30" descr="Man with solid fill">
              <a:extLst>
                <a:ext uri="{FF2B5EF4-FFF2-40B4-BE49-F238E27FC236}">
                  <a16:creationId xmlns:a16="http://schemas.microsoft.com/office/drawing/2014/main" id="{652D114A-DBA9-7284-502D-2BF5DB838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8589" y="2852281"/>
              <a:ext cx="719098" cy="719098"/>
            </a:xfrm>
            <a:prstGeom prst="rect">
              <a:avLst/>
            </a:prstGeom>
          </p:spPr>
        </p:pic>
        <p:pic>
          <p:nvPicPr>
            <p:cNvPr id="32" name="Graphic 31" descr="Man with solid fill">
              <a:extLst>
                <a:ext uri="{FF2B5EF4-FFF2-40B4-BE49-F238E27FC236}">
                  <a16:creationId xmlns:a16="http://schemas.microsoft.com/office/drawing/2014/main" id="{3EDAB16F-136F-93AA-EC09-C345A9A29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4208" y="2852281"/>
              <a:ext cx="719098" cy="719098"/>
            </a:xfrm>
            <a:prstGeom prst="rect">
              <a:avLst/>
            </a:prstGeom>
          </p:spPr>
        </p:pic>
      </p:grpSp>
      <p:grpSp>
        <p:nvGrpSpPr>
          <p:cNvPr id="45" name="Group 39">
            <a:extLst>
              <a:ext uri="{FF2B5EF4-FFF2-40B4-BE49-F238E27FC236}">
                <a16:creationId xmlns:a16="http://schemas.microsoft.com/office/drawing/2014/main" id="{A8445A5B-1A63-3A1A-FEF2-C820869EDB98}"/>
              </a:ext>
            </a:extLst>
          </p:cNvPr>
          <p:cNvGrpSpPr>
            <a:grpSpLocks/>
          </p:cNvGrpSpPr>
          <p:nvPr/>
        </p:nvGrpSpPr>
        <p:grpSpPr>
          <a:xfrm>
            <a:off x="3421476" y="2208072"/>
            <a:ext cx="4242817" cy="719098"/>
            <a:chOff x="4677718" y="2186076"/>
            <a:chExt cx="4242817" cy="7190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EB579C-5331-329E-2977-2EAFFB378072}"/>
                </a:ext>
              </a:extLst>
            </p:cNvPr>
            <p:cNvGrpSpPr/>
            <p:nvPr/>
          </p:nvGrpSpPr>
          <p:grpSpPr>
            <a:xfrm>
              <a:off x="4677718" y="2186076"/>
              <a:ext cx="2235953" cy="719098"/>
              <a:chOff x="5017353" y="2852281"/>
              <a:chExt cx="2235953" cy="719098"/>
            </a:xfrm>
          </p:grpSpPr>
          <p:pic>
            <p:nvPicPr>
              <p:cNvPr id="2" name="Graphic 1" descr="Man with solid fill">
                <a:extLst>
                  <a:ext uri="{FF2B5EF4-FFF2-40B4-BE49-F238E27FC236}">
                    <a16:creationId xmlns:a16="http://schemas.microsoft.com/office/drawing/2014/main" id="{CB88566A-DF7D-8407-1905-44FD48886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17353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3" name="Graphic 2" descr="Man with solid fill">
                <a:extLst>
                  <a:ext uri="{FF2B5EF4-FFF2-40B4-BE49-F238E27FC236}">
                    <a16:creationId xmlns:a16="http://schemas.microsoft.com/office/drawing/2014/main" id="{6D0497E2-27ED-78F1-E3E5-3C761BB3C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22971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4" name="Graphic 3" descr="Man with solid fill">
                <a:extLst>
                  <a:ext uri="{FF2B5EF4-FFF2-40B4-BE49-F238E27FC236}">
                    <a16:creationId xmlns:a16="http://schemas.microsoft.com/office/drawing/2014/main" id="{630A16D5-988F-4A07-EBF4-5C68F7764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28589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5" name="Graphic 4" descr="Man with solid fill">
                <a:extLst>
                  <a:ext uri="{FF2B5EF4-FFF2-40B4-BE49-F238E27FC236}">
                    <a16:creationId xmlns:a16="http://schemas.microsoft.com/office/drawing/2014/main" id="{1C06B2AE-60F3-078F-9AF6-8D78AE48C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4208" y="2852281"/>
                <a:ext cx="719098" cy="719098"/>
              </a:xfrm>
              <a:prstGeom prst="rect">
                <a:avLst/>
              </a:prstGeom>
            </p:spPr>
          </p:pic>
        </p:grpSp>
        <p:pic>
          <p:nvPicPr>
            <p:cNvPr id="41" name="Graphic 40" descr="Man with solid fill">
              <a:extLst>
                <a:ext uri="{FF2B5EF4-FFF2-40B4-BE49-F238E27FC236}">
                  <a16:creationId xmlns:a16="http://schemas.microsoft.com/office/drawing/2014/main" id="{8032E333-AFB5-98BF-6CF7-FF2D4C000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84582" y="2186076"/>
              <a:ext cx="719098" cy="719098"/>
            </a:xfrm>
            <a:prstGeom prst="rect">
              <a:avLst/>
            </a:prstGeom>
          </p:spPr>
        </p:pic>
        <p:pic>
          <p:nvPicPr>
            <p:cNvPr id="42" name="Graphic 41" descr="Man with solid fill">
              <a:extLst>
                <a:ext uri="{FF2B5EF4-FFF2-40B4-BE49-F238E27FC236}">
                  <a16:creationId xmlns:a16="http://schemas.microsoft.com/office/drawing/2014/main" id="{2A487CEE-C47A-C3CC-F130-31D5BFB17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00" y="2186076"/>
              <a:ext cx="719098" cy="719098"/>
            </a:xfrm>
            <a:prstGeom prst="rect">
              <a:avLst/>
            </a:prstGeom>
          </p:spPr>
        </p:pic>
        <p:pic>
          <p:nvPicPr>
            <p:cNvPr id="43" name="Graphic 42" descr="Man with solid fill">
              <a:extLst>
                <a:ext uri="{FF2B5EF4-FFF2-40B4-BE49-F238E27FC236}">
                  <a16:creationId xmlns:a16="http://schemas.microsoft.com/office/drawing/2014/main" id="{08579F1B-564C-710C-574C-86B35EE00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95818" y="2186076"/>
              <a:ext cx="719098" cy="719098"/>
            </a:xfrm>
            <a:prstGeom prst="rect">
              <a:avLst/>
            </a:prstGeom>
          </p:spPr>
        </p:pic>
        <p:pic>
          <p:nvPicPr>
            <p:cNvPr id="44" name="Graphic 43" descr="Man with solid fill">
              <a:extLst>
                <a:ext uri="{FF2B5EF4-FFF2-40B4-BE49-F238E27FC236}">
                  <a16:creationId xmlns:a16="http://schemas.microsoft.com/office/drawing/2014/main" id="{563DE428-EB97-9580-A006-B9942D71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1437" y="2186076"/>
              <a:ext cx="719098" cy="719098"/>
            </a:xfrm>
            <a:prstGeom prst="rect">
              <a:avLst/>
            </a:prstGeom>
          </p:spPr>
        </p:pic>
      </p:grpSp>
      <p:grpSp>
        <p:nvGrpSpPr>
          <p:cNvPr id="97" name="Group 39">
            <a:extLst>
              <a:ext uri="{FF2B5EF4-FFF2-40B4-BE49-F238E27FC236}">
                <a16:creationId xmlns:a16="http://schemas.microsoft.com/office/drawing/2014/main" id="{B896AC92-6BB5-C500-D300-C18A542DAF3B}"/>
              </a:ext>
            </a:extLst>
          </p:cNvPr>
          <p:cNvGrpSpPr>
            <a:grpSpLocks/>
          </p:cNvGrpSpPr>
          <p:nvPr/>
        </p:nvGrpSpPr>
        <p:grpSpPr>
          <a:xfrm>
            <a:off x="3627216" y="2927170"/>
            <a:ext cx="4242817" cy="719098"/>
            <a:chOff x="4677718" y="2186076"/>
            <a:chExt cx="4242817" cy="71909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DB97045-6812-EF8A-A123-2341704C81B2}"/>
                </a:ext>
              </a:extLst>
            </p:cNvPr>
            <p:cNvGrpSpPr/>
            <p:nvPr/>
          </p:nvGrpSpPr>
          <p:grpSpPr>
            <a:xfrm>
              <a:off x="4677718" y="2186076"/>
              <a:ext cx="2235953" cy="719098"/>
              <a:chOff x="5017353" y="2852281"/>
              <a:chExt cx="2235953" cy="719098"/>
            </a:xfrm>
          </p:grpSpPr>
          <p:pic>
            <p:nvPicPr>
              <p:cNvPr id="103" name="Graphic 102" descr="Man with solid fill">
                <a:extLst>
                  <a:ext uri="{FF2B5EF4-FFF2-40B4-BE49-F238E27FC236}">
                    <a16:creationId xmlns:a16="http://schemas.microsoft.com/office/drawing/2014/main" id="{F53ADEC7-EAF2-5C1F-3713-B5FE9DC44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17353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04" name="Graphic 103" descr="Man with solid fill">
                <a:extLst>
                  <a:ext uri="{FF2B5EF4-FFF2-40B4-BE49-F238E27FC236}">
                    <a16:creationId xmlns:a16="http://schemas.microsoft.com/office/drawing/2014/main" id="{28267737-99D3-CB76-A03B-E289D9D38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22971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05" name="Graphic 104" descr="Man with solid fill">
                <a:extLst>
                  <a:ext uri="{FF2B5EF4-FFF2-40B4-BE49-F238E27FC236}">
                    <a16:creationId xmlns:a16="http://schemas.microsoft.com/office/drawing/2014/main" id="{DFDD3303-57ED-5414-350F-90F9B627B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28589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06" name="Graphic 105" descr="Man with solid fill">
                <a:extLst>
                  <a:ext uri="{FF2B5EF4-FFF2-40B4-BE49-F238E27FC236}">
                    <a16:creationId xmlns:a16="http://schemas.microsoft.com/office/drawing/2014/main" id="{54A860A7-6CA7-7918-41D6-6483D06A8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4208" y="2852281"/>
                <a:ext cx="719098" cy="719098"/>
              </a:xfrm>
              <a:prstGeom prst="rect">
                <a:avLst/>
              </a:prstGeom>
            </p:spPr>
          </p:pic>
        </p:grpSp>
        <p:pic>
          <p:nvPicPr>
            <p:cNvPr id="99" name="Graphic 98" descr="Man with solid fill">
              <a:extLst>
                <a:ext uri="{FF2B5EF4-FFF2-40B4-BE49-F238E27FC236}">
                  <a16:creationId xmlns:a16="http://schemas.microsoft.com/office/drawing/2014/main" id="{0DAA5DBA-A49C-8A63-102E-BC7C6B621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84582" y="2186076"/>
              <a:ext cx="719098" cy="719098"/>
            </a:xfrm>
            <a:prstGeom prst="rect">
              <a:avLst/>
            </a:prstGeom>
          </p:spPr>
        </p:pic>
        <p:pic>
          <p:nvPicPr>
            <p:cNvPr id="100" name="Graphic 99" descr="Man with solid fill">
              <a:extLst>
                <a:ext uri="{FF2B5EF4-FFF2-40B4-BE49-F238E27FC236}">
                  <a16:creationId xmlns:a16="http://schemas.microsoft.com/office/drawing/2014/main" id="{CAD1E6F6-39E2-3AAA-17EE-63D9C490C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00" y="2186076"/>
              <a:ext cx="719098" cy="719098"/>
            </a:xfrm>
            <a:prstGeom prst="rect">
              <a:avLst/>
            </a:prstGeom>
          </p:spPr>
        </p:pic>
        <p:pic>
          <p:nvPicPr>
            <p:cNvPr id="101" name="Graphic 100" descr="Man with solid fill">
              <a:extLst>
                <a:ext uri="{FF2B5EF4-FFF2-40B4-BE49-F238E27FC236}">
                  <a16:creationId xmlns:a16="http://schemas.microsoft.com/office/drawing/2014/main" id="{8DDDABCE-E12B-982B-D92F-D64ADD24E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95818" y="2186076"/>
              <a:ext cx="719098" cy="719098"/>
            </a:xfrm>
            <a:prstGeom prst="rect">
              <a:avLst/>
            </a:prstGeom>
          </p:spPr>
        </p:pic>
        <p:pic>
          <p:nvPicPr>
            <p:cNvPr id="102" name="Graphic 101" descr="Man with solid fill">
              <a:extLst>
                <a:ext uri="{FF2B5EF4-FFF2-40B4-BE49-F238E27FC236}">
                  <a16:creationId xmlns:a16="http://schemas.microsoft.com/office/drawing/2014/main" id="{F9CEF53A-752B-3CB3-4569-827975E2A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1437" y="2186076"/>
              <a:ext cx="719098" cy="719098"/>
            </a:xfrm>
            <a:prstGeom prst="rect">
              <a:avLst/>
            </a:prstGeom>
          </p:spPr>
        </p:pic>
      </p:grpSp>
      <p:grpSp>
        <p:nvGrpSpPr>
          <p:cNvPr id="107" name="Group 39">
            <a:extLst>
              <a:ext uri="{FF2B5EF4-FFF2-40B4-BE49-F238E27FC236}">
                <a16:creationId xmlns:a16="http://schemas.microsoft.com/office/drawing/2014/main" id="{2756D216-65F2-C941-0930-2D4584883B57}"/>
              </a:ext>
            </a:extLst>
          </p:cNvPr>
          <p:cNvGrpSpPr>
            <a:grpSpLocks/>
          </p:cNvGrpSpPr>
          <p:nvPr/>
        </p:nvGrpSpPr>
        <p:grpSpPr>
          <a:xfrm>
            <a:off x="3930482" y="3639738"/>
            <a:ext cx="4242817" cy="719098"/>
            <a:chOff x="4677718" y="2186076"/>
            <a:chExt cx="4242817" cy="71909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44DB485-44CF-D670-4AC1-E409D66B3A35}"/>
                </a:ext>
              </a:extLst>
            </p:cNvPr>
            <p:cNvGrpSpPr/>
            <p:nvPr/>
          </p:nvGrpSpPr>
          <p:grpSpPr>
            <a:xfrm>
              <a:off x="4677718" y="2186076"/>
              <a:ext cx="2235953" cy="719098"/>
              <a:chOff x="5017353" y="2852281"/>
              <a:chExt cx="2235953" cy="719098"/>
            </a:xfrm>
          </p:grpSpPr>
          <p:pic>
            <p:nvPicPr>
              <p:cNvPr id="113" name="Graphic 112" descr="Man with solid fill">
                <a:extLst>
                  <a:ext uri="{FF2B5EF4-FFF2-40B4-BE49-F238E27FC236}">
                    <a16:creationId xmlns:a16="http://schemas.microsoft.com/office/drawing/2014/main" id="{F7B945E3-BEDC-6C9D-A466-B17DB4750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17353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14" name="Graphic 113" descr="Man with solid fill">
                <a:extLst>
                  <a:ext uri="{FF2B5EF4-FFF2-40B4-BE49-F238E27FC236}">
                    <a16:creationId xmlns:a16="http://schemas.microsoft.com/office/drawing/2014/main" id="{714A59D8-8A4D-DC1D-2362-6EA2C53EB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22971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15" name="Graphic 114" descr="Man with solid fill">
                <a:extLst>
                  <a:ext uri="{FF2B5EF4-FFF2-40B4-BE49-F238E27FC236}">
                    <a16:creationId xmlns:a16="http://schemas.microsoft.com/office/drawing/2014/main" id="{FA30F3E7-E973-70FC-5596-2F2EBE2A7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28589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16" name="Graphic 115" descr="Man with solid fill">
                <a:extLst>
                  <a:ext uri="{FF2B5EF4-FFF2-40B4-BE49-F238E27FC236}">
                    <a16:creationId xmlns:a16="http://schemas.microsoft.com/office/drawing/2014/main" id="{1879FC73-BB2C-6404-9979-EA5C212E4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4208" y="2852281"/>
                <a:ext cx="719098" cy="719098"/>
              </a:xfrm>
              <a:prstGeom prst="rect">
                <a:avLst/>
              </a:prstGeom>
            </p:spPr>
          </p:pic>
        </p:grpSp>
        <p:pic>
          <p:nvPicPr>
            <p:cNvPr id="109" name="Graphic 108" descr="Man with solid fill">
              <a:extLst>
                <a:ext uri="{FF2B5EF4-FFF2-40B4-BE49-F238E27FC236}">
                  <a16:creationId xmlns:a16="http://schemas.microsoft.com/office/drawing/2014/main" id="{53D3C9E6-1B2B-7558-A54E-FDA6ABFCB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84582" y="2186076"/>
              <a:ext cx="719098" cy="719098"/>
            </a:xfrm>
            <a:prstGeom prst="rect">
              <a:avLst/>
            </a:prstGeom>
          </p:spPr>
        </p:pic>
        <p:pic>
          <p:nvPicPr>
            <p:cNvPr id="110" name="Graphic 109" descr="Man with solid fill">
              <a:extLst>
                <a:ext uri="{FF2B5EF4-FFF2-40B4-BE49-F238E27FC236}">
                  <a16:creationId xmlns:a16="http://schemas.microsoft.com/office/drawing/2014/main" id="{B51439D0-EE9F-9584-F26A-2D87E9674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00" y="2186076"/>
              <a:ext cx="719098" cy="719098"/>
            </a:xfrm>
            <a:prstGeom prst="rect">
              <a:avLst/>
            </a:prstGeom>
          </p:spPr>
        </p:pic>
        <p:pic>
          <p:nvPicPr>
            <p:cNvPr id="111" name="Graphic 110" descr="Man with solid fill">
              <a:extLst>
                <a:ext uri="{FF2B5EF4-FFF2-40B4-BE49-F238E27FC236}">
                  <a16:creationId xmlns:a16="http://schemas.microsoft.com/office/drawing/2014/main" id="{DCBCF2A7-AD37-AD7D-8CDA-69265D3A0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95818" y="2186076"/>
              <a:ext cx="719098" cy="719098"/>
            </a:xfrm>
            <a:prstGeom prst="rect">
              <a:avLst/>
            </a:prstGeom>
          </p:spPr>
        </p:pic>
        <p:pic>
          <p:nvPicPr>
            <p:cNvPr id="112" name="Graphic 111" descr="Man with solid fill">
              <a:extLst>
                <a:ext uri="{FF2B5EF4-FFF2-40B4-BE49-F238E27FC236}">
                  <a16:creationId xmlns:a16="http://schemas.microsoft.com/office/drawing/2014/main" id="{73B7422D-F7DF-23FE-3676-7AC936A81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1437" y="2186076"/>
              <a:ext cx="719098" cy="719098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AC412C-8183-4404-D5FC-B93324CC3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B8D422-37AD-CA4C-4EC7-A60A4252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2058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map&#10;&#10;Description automatically generated">
            <a:extLst>
              <a:ext uri="{FF2B5EF4-FFF2-40B4-BE49-F238E27FC236}">
                <a16:creationId xmlns:a16="http://schemas.microsoft.com/office/drawing/2014/main" id="{F0E51E5A-D540-21DA-A933-093B1E5CA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16" y="0"/>
            <a:ext cx="6858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D17627-62F3-7F14-02B1-22041DB47949}"/>
              </a:ext>
            </a:extLst>
          </p:cNvPr>
          <p:cNvGrpSpPr/>
          <p:nvPr/>
        </p:nvGrpSpPr>
        <p:grpSpPr>
          <a:xfrm>
            <a:off x="4665427" y="1557554"/>
            <a:ext cx="2739226" cy="719098"/>
            <a:chOff x="3502843" y="2852281"/>
            <a:chExt cx="2739226" cy="719098"/>
          </a:xfrm>
        </p:grpSpPr>
        <p:pic>
          <p:nvPicPr>
            <p:cNvPr id="19" name="Graphic 18" descr="Man with solid fill">
              <a:extLst>
                <a:ext uri="{FF2B5EF4-FFF2-40B4-BE49-F238E27FC236}">
                  <a16:creationId xmlns:a16="http://schemas.microsoft.com/office/drawing/2014/main" id="{8EAAA0ED-C4D6-26C1-E0D9-760F3C231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7353" y="2852281"/>
              <a:ext cx="719098" cy="719098"/>
            </a:xfrm>
            <a:prstGeom prst="rect">
              <a:avLst/>
            </a:prstGeom>
          </p:spPr>
        </p:pic>
        <p:pic>
          <p:nvPicPr>
            <p:cNvPr id="20" name="Graphic 19" descr="Man with solid fill">
              <a:extLst>
                <a:ext uri="{FF2B5EF4-FFF2-40B4-BE49-F238E27FC236}">
                  <a16:creationId xmlns:a16="http://schemas.microsoft.com/office/drawing/2014/main" id="{E1FC36F4-59D0-77AA-BD43-BE7491CB1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2971" y="2852281"/>
              <a:ext cx="719098" cy="719098"/>
            </a:xfrm>
            <a:prstGeom prst="rect">
              <a:avLst/>
            </a:prstGeom>
          </p:spPr>
        </p:pic>
        <p:pic>
          <p:nvPicPr>
            <p:cNvPr id="46" name="Graphic 45" descr="Man with solid fill">
              <a:extLst>
                <a:ext uri="{FF2B5EF4-FFF2-40B4-BE49-F238E27FC236}">
                  <a16:creationId xmlns:a16="http://schemas.microsoft.com/office/drawing/2014/main" id="{866F7B6E-B6A9-FC90-FDAD-F4F811A79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02843" y="2852281"/>
              <a:ext cx="719098" cy="719098"/>
            </a:xfrm>
            <a:prstGeom prst="rect">
              <a:avLst/>
            </a:prstGeom>
          </p:spPr>
        </p:pic>
        <p:pic>
          <p:nvPicPr>
            <p:cNvPr id="47" name="Graphic 46" descr="Man with solid fill">
              <a:extLst>
                <a:ext uri="{FF2B5EF4-FFF2-40B4-BE49-F238E27FC236}">
                  <a16:creationId xmlns:a16="http://schemas.microsoft.com/office/drawing/2014/main" id="{F5986F43-1A53-36D2-23BC-721BEB18D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08461" y="2852281"/>
              <a:ext cx="719098" cy="719098"/>
            </a:xfrm>
            <a:prstGeom prst="rect">
              <a:avLst/>
            </a:prstGeom>
          </p:spPr>
        </p:pic>
        <p:pic>
          <p:nvPicPr>
            <p:cNvPr id="48" name="Graphic 47" descr="Man with solid fill">
              <a:extLst>
                <a:ext uri="{FF2B5EF4-FFF2-40B4-BE49-F238E27FC236}">
                  <a16:creationId xmlns:a16="http://schemas.microsoft.com/office/drawing/2014/main" id="{67D4BB74-D7CF-B73C-C719-B00CDA5EF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4079" y="2852281"/>
              <a:ext cx="719098" cy="71909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CAE9F68-7B40-2F74-8230-10D25CC44AB1}"/>
              </a:ext>
            </a:extLst>
          </p:cNvPr>
          <p:cNvGrpSpPr/>
          <p:nvPr/>
        </p:nvGrpSpPr>
        <p:grpSpPr>
          <a:xfrm>
            <a:off x="5663515" y="4352306"/>
            <a:ext cx="2235953" cy="719098"/>
            <a:chOff x="5017353" y="2852281"/>
            <a:chExt cx="2235953" cy="719098"/>
          </a:xfrm>
        </p:grpSpPr>
        <p:pic>
          <p:nvPicPr>
            <p:cNvPr id="29" name="Graphic 28" descr="Man with solid fill">
              <a:extLst>
                <a:ext uri="{FF2B5EF4-FFF2-40B4-BE49-F238E27FC236}">
                  <a16:creationId xmlns:a16="http://schemas.microsoft.com/office/drawing/2014/main" id="{739C8967-9C29-E727-AF1B-A148670A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17353" y="2852281"/>
              <a:ext cx="719098" cy="719098"/>
            </a:xfrm>
            <a:prstGeom prst="rect">
              <a:avLst/>
            </a:prstGeom>
          </p:spPr>
        </p:pic>
        <p:pic>
          <p:nvPicPr>
            <p:cNvPr id="30" name="Graphic 29" descr="Man with solid fill">
              <a:extLst>
                <a:ext uri="{FF2B5EF4-FFF2-40B4-BE49-F238E27FC236}">
                  <a16:creationId xmlns:a16="http://schemas.microsoft.com/office/drawing/2014/main" id="{3EE6195B-C76A-0EB2-3AF5-69C9DACDB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22971" y="2852281"/>
              <a:ext cx="719098" cy="719098"/>
            </a:xfrm>
            <a:prstGeom prst="rect">
              <a:avLst/>
            </a:prstGeom>
          </p:spPr>
        </p:pic>
        <p:pic>
          <p:nvPicPr>
            <p:cNvPr id="31" name="Graphic 30" descr="Man with solid fill">
              <a:extLst>
                <a:ext uri="{FF2B5EF4-FFF2-40B4-BE49-F238E27FC236}">
                  <a16:creationId xmlns:a16="http://schemas.microsoft.com/office/drawing/2014/main" id="{652D114A-DBA9-7284-502D-2BF5DB838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8589" y="2852281"/>
              <a:ext cx="719098" cy="719098"/>
            </a:xfrm>
            <a:prstGeom prst="rect">
              <a:avLst/>
            </a:prstGeom>
          </p:spPr>
        </p:pic>
        <p:pic>
          <p:nvPicPr>
            <p:cNvPr id="32" name="Graphic 31" descr="Man with solid fill">
              <a:extLst>
                <a:ext uri="{FF2B5EF4-FFF2-40B4-BE49-F238E27FC236}">
                  <a16:creationId xmlns:a16="http://schemas.microsoft.com/office/drawing/2014/main" id="{3EDAB16F-136F-93AA-EC09-C345A9A29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34208" y="2852281"/>
              <a:ext cx="719098" cy="719098"/>
            </a:xfrm>
            <a:prstGeom prst="rect">
              <a:avLst/>
            </a:prstGeom>
          </p:spPr>
        </p:pic>
      </p:grpSp>
      <p:grpSp>
        <p:nvGrpSpPr>
          <p:cNvPr id="45" name="Group 39">
            <a:extLst>
              <a:ext uri="{FF2B5EF4-FFF2-40B4-BE49-F238E27FC236}">
                <a16:creationId xmlns:a16="http://schemas.microsoft.com/office/drawing/2014/main" id="{A8445A5B-1A63-3A1A-FEF2-C820869EDB98}"/>
              </a:ext>
            </a:extLst>
          </p:cNvPr>
          <p:cNvGrpSpPr>
            <a:grpSpLocks/>
          </p:cNvGrpSpPr>
          <p:nvPr/>
        </p:nvGrpSpPr>
        <p:grpSpPr>
          <a:xfrm>
            <a:off x="3427562" y="2208072"/>
            <a:ext cx="4242817" cy="719098"/>
            <a:chOff x="4677718" y="2186076"/>
            <a:chExt cx="4242817" cy="7190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BEB579C-5331-329E-2977-2EAFFB378072}"/>
                </a:ext>
              </a:extLst>
            </p:cNvPr>
            <p:cNvGrpSpPr/>
            <p:nvPr/>
          </p:nvGrpSpPr>
          <p:grpSpPr>
            <a:xfrm>
              <a:off x="4677718" y="2186076"/>
              <a:ext cx="2235953" cy="719098"/>
              <a:chOff x="5017353" y="2852281"/>
              <a:chExt cx="2235953" cy="719098"/>
            </a:xfrm>
          </p:grpSpPr>
          <p:pic>
            <p:nvPicPr>
              <p:cNvPr id="2" name="Graphic 1" descr="Man with solid fill">
                <a:extLst>
                  <a:ext uri="{FF2B5EF4-FFF2-40B4-BE49-F238E27FC236}">
                    <a16:creationId xmlns:a16="http://schemas.microsoft.com/office/drawing/2014/main" id="{CB88566A-DF7D-8407-1905-44FD48886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17353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3" name="Graphic 2" descr="Man with solid fill">
                <a:extLst>
                  <a:ext uri="{FF2B5EF4-FFF2-40B4-BE49-F238E27FC236}">
                    <a16:creationId xmlns:a16="http://schemas.microsoft.com/office/drawing/2014/main" id="{6D0497E2-27ED-78F1-E3E5-3C761BB3C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22971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4" name="Graphic 3" descr="Man with solid fill">
                <a:extLst>
                  <a:ext uri="{FF2B5EF4-FFF2-40B4-BE49-F238E27FC236}">
                    <a16:creationId xmlns:a16="http://schemas.microsoft.com/office/drawing/2014/main" id="{630A16D5-988F-4A07-EBF4-5C68F7764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28589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5" name="Graphic 4" descr="Man with solid fill">
                <a:extLst>
                  <a:ext uri="{FF2B5EF4-FFF2-40B4-BE49-F238E27FC236}">
                    <a16:creationId xmlns:a16="http://schemas.microsoft.com/office/drawing/2014/main" id="{1C06B2AE-60F3-078F-9AF6-8D78AE48C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4208" y="2852281"/>
                <a:ext cx="719098" cy="719098"/>
              </a:xfrm>
              <a:prstGeom prst="rect">
                <a:avLst/>
              </a:prstGeom>
            </p:spPr>
          </p:pic>
        </p:grpSp>
        <p:pic>
          <p:nvPicPr>
            <p:cNvPr id="41" name="Graphic 40" descr="Man with solid fill">
              <a:extLst>
                <a:ext uri="{FF2B5EF4-FFF2-40B4-BE49-F238E27FC236}">
                  <a16:creationId xmlns:a16="http://schemas.microsoft.com/office/drawing/2014/main" id="{8032E333-AFB5-98BF-6CF7-FF2D4C000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84582" y="2186076"/>
              <a:ext cx="719098" cy="719098"/>
            </a:xfrm>
            <a:prstGeom prst="rect">
              <a:avLst/>
            </a:prstGeom>
          </p:spPr>
        </p:pic>
        <p:pic>
          <p:nvPicPr>
            <p:cNvPr id="42" name="Graphic 41" descr="Man with solid fill">
              <a:extLst>
                <a:ext uri="{FF2B5EF4-FFF2-40B4-BE49-F238E27FC236}">
                  <a16:creationId xmlns:a16="http://schemas.microsoft.com/office/drawing/2014/main" id="{2A487CEE-C47A-C3CC-F130-31D5BFB17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00" y="2186076"/>
              <a:ext cx="719098" cy="719098"/>
            </a:xfrm>
            <a:prstGeom prst="rect">
              <a:avLst/>
            </a:prstGeom>
          </p:spPr>
        </p:pic>
        <p:pic>
          <p:nvPicPr>
            <p:cNvPr id="43" name="Graphic 42" descr="Man with solid fill">
              <a:extLst>
                <a:ext uri="{FF2B5EF4-FFF2-40B4-BE49-F238E27FC236}">
                  <a16:creationId xmlns:a16="http://schemas.microsoft.com/office/drawing/2014/main" id="{08579F1B-564C-710C-574C-86B35EE00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95818" y="2186076"/>
              <a:ext cx="719098" cy="719098"/>
            </a:xfrm>
            <a:prstGeom prst="rect">
              <a:avLst/>
            </a:prstGeom>
          </p:spPr>
        </p:pic>
        <p:pic>
          <p:nvPicPr>
            <p:cNvPr id="44" name="Graphic 43" descr="Man with solid fill">
              <a:extLst>
                <a:ext uri="{FF2B5EF4-FFF2-40B4-BE49-F238E27FC236}">
                  <a16:creationId xmlns:a16="http://schemas.microsoft.com/office/drawing/2014/main" id="{563DE428-EB97-9580-A006-B9942D71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1437" y="2186076"/>
              <a:ext cx="719098" cy="719098"/>
            </a:xfrm>
            <a:prstGeom prst="rect">
              <a:avLst/>
            </a:prstGeom>
          </p:spPr>
        </p:pic>
      </p:grpSp>
      <p:grpSp>
        <p:nvGrpSpPr>
          <p:cNvPr id="97" name="Group 39">
            <a:extLst>
              <a:ext uri="{FF2B5EF4-FFF2-40B4-BE49-F238E27FC236}">
                <a16:creationId xmlns:a16="http://schemas.microsoft.com/office/drawing/2014/main" id="{B896AC92-6BB5-C500-D300-C18A542DAF3B}"/>
              </a:ext>
            </a:extLst>
          </p:cNvPr>
          <p:cNvGrpSpPr>
            <a:grpSpLocks/>
          </p:cNvGrpSpPr>
          <p:nvPr/>
        </p:nvGrpSpPr>
        <p:grpSpPr>
          <a:xfrm>
            <a:off x="3633302" y="2927170"/>
            <a:ext cx="4242817" cy="719098"/>
            <a:chOff x="4677718" y="2186076"/>
            <a:chExt cx="4242817" cy="71909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CDB97045-6812-EF8A-A123-2341704C81B2}"/>
                </a:ext>
              </a:extLst>
            </p:cNvPr>
            <p:cNvGrpSpPr/>
            <p:nvPr/>
          </p:nvGrpSpPr>
          <p:grpSpPr>
            <a:xfrm>
              <a:off x="4677718" y="2186076"/>
              <a:ext cx="2235953" cy="719098"/>
              <a:chOff x="5017353" y="2852281"/>
              <a:chExt cx="2235953" cy="719098"/>
            </a:xfrm>
          </p:grpSpPr>
          <p:pic>
            <p:nvPicPr>
              <p:cNvPr id="103" name="Graphic 102" descr="Man with solid fill">
                <a:extLst>
                  <a:ext uri="{FF2B5EF4-FFF2-40B4-BE49-F238E27FC236}">
                    <a16:creationId xmlns:a16="http://schemas.microsoft.com/office/drawing/2014/main" id="{F53ADEC7-EAF2-5C1F-3713-B5FE9DC44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17353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04" name="Graphic 103" descr="Man with solid fill">
                <a:extLst>
                  <a:ext uri="{FF2B5EF4-FFF2-40B4-BE49-F238E27FC236}">
                    <a16:creationId xmlns:a16="http://schemas.microsoft.com/office/drawing/2014/main" id="{28267737-99D3-CB76-A03B-E289D9D38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22971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05" name="Graphic 104" descr="Man with solid fill">
                <a:extLst>
                  <a:ext uri="{FF2B5EF4-FFF2-40B4-BE49-F238E27FC236}">
                    <a16:creationId xmlns:a16="http://schemas.microsoft.com/office/drawing/2014/main" id="{DFDD3303-57ED-5414-350F-90F9B627B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28589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06" name="Graphic 105" descr="Man with solid fill">
                <a:extLst>
                  <a:ext uri="{FF2B5EF4-FFF2-40B4-BE49-F238E27FC236}">
                    <a16:creationId xmlns:a16="http://schemas.microsoft.com/office/drawing/2014/main" id="{54A860A7-6CA7-7918-41D6-6483D06A8A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4208" y="2852281"/>
                <a:ext cx="719098" cy="719098"/>
              </a:xfrm>
              <a:prstGeom prst="rect">
                <a:avLst/>
              </a:prstGeom>
            </p:spPr>
          </p:pic>
        </p:grpSp>
        <p:pic>
          <p:nvPicPr>
            <p:cNvPr id="99" name="Graphic 98" descr="Man with solid fill">
              <a:extLst>
                <a:ext uri="{FF2B5EF4-FFF2-40B4-BE49-F238E27FC236}">
                  <a16:creationId xmlns:a16="http://schemas.microsoft.com/office/drawing/2014/main" id="{0DAA5DBA-A49C-8A63-102E-BC7C6B621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84582" y="2186076"/>
              <a:ext cx="719098" cy="719098"/>
            </a:xfrm>
            <a:prstGeom prst="rect">
              <a:avLst/>
            </a:prstGeom>
          </p:spPr>
        </p:pic>
        <p:pic>
          <p:nvPicPr>
            <p:cNvPr id="100" name="Graphic 99" descr="Man with solid fill">
              <a:extLst>
                <a:ext uri="{FF2B5EF4-FFF2-40B4-BE49-F238E27FC236}">
                  <a16:creationId xmlns:a16="http://schemas.microsoft.com/office/drawing/2014/main" id="{CAD1E6F6-39E2-3AAA-17EE-63D9C490C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00" y="2186076"/>
              <a:ext cx="719098" cy="719098"/>
            </a:xfrm>
            <a:prstGeom prst="rect">
              <a:avLst/>
            </a:prstGeom>
          </p:spPr>
        </p:pic>
        <p:pic>
          <p:nvPicPr>
            <p:cNvPr id="101" name="Graphic 100" descr="Man with solid fill">
              <a:extLst>
                <a:ext uri="{FF2B5EF4-FFF2-40B4-BE49-F238E27FC236}">
                  <a16:creationId xmlns:a16="http://schemas.microsoft.com/office/drawing/2014/main" id="{8DDDABCE-E12B-982B-D92F-D64ADD24E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95818" y="2186076"/>
              <a:ext cx="719098" cy="719098"/>
            </a:xfrm>
            <a:prstGeom prst="rect">
              <a:avLst/>
            </a:prstGeom>
          </p:spPr>
        </p:pic>
        <p:pic>
          <p:nvPicPr>
            <p:cNvPr id="102" name="Graphic 101" descr="Man with solid fill">
              <a:extLst>
                <a:ext uri="{FF2B5EF4-FFF2-40B4-BE49-F238E27FC236}">
                  <a16:creationId xmlns:a16="http://schemas.microsoft.com/office/drawing/2014/main" id="{F9CEF53A-752B-3CB3-4569-827975E2A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1437" y="2186076"/>
              <a:ext cx="719098" cy="719098"/>
            </a:xfrm>
            <a:prstGeom prst="rect">
              <a:avLst/>
            </a:prstGeom>
          </p:spPr>
        </p:pic>
      </p:grpSp>
      <p:grpSp>
        <p:nvGrpSpPr>
          <p:cNvPr id="107" name="Group 39">
            <a:extLst>
              <a:ext uri="{FF2B5EF4-FFF2-40B4-BE49-F238E27FC236}">
                <a16:creationId xmlns:a16="http://schemas.microsoft.com/office/drawing/2014/main" id="{2756D216-65F2-C941-0930-2D4584883B57}"/>
              </a:ext>
            </a:extLst>
          </p:cNvPr>
          <p:cNvGrpSpPr>
            <a:grpSpLocks/>
          </p:cNvGrpSpPr>
          <p:nvPr/>
        </p:nvGrpSpPr>
        <p:grpSpPr>
          <a:xfrm>
            <a:off x="3936568" y="3639738"/>
            <a:ext cx="4242817" cy="719098"/>
            <a:chOff x="4677718" y="2186076"/>
            <a:chExt cx="4242817" cy="71909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44DB485-44CF-D670-4AC1-E409D66B3A35}"/>
                </a:ext>
              </a:extLst>
            </p:cNvPr>
            <p:cNvGrpSpPr/>
            <p:nvPr/>
          </p:nvGrpSpPr>
          <p:grpSpPr>
            <a:xfrm>
              <a:off x="4677718" y="2186076"/>
              <a:ext cx="2235953" cy="719098"/>
              <a:chOff x="5017353" y="2852281"/>
              <a:chExt cx="2235953" cy="719098"/>
            </a:xfrm>
          </p:grpSpPr>
          <p:pic>
            <p:nvPicPr>
              <p:cNvPr id="113" name="Graphic 112" descr="Man with solid fill">
                <a:extLst>
                  <a:ext uri="{FF2B5EF4-FFF2-40B4-BE49-F238E27FC236}">
                    <a16:creationId xmlns:a16="http://schemas.microsoft.com/office/drawing/2014/main" id="{F7B945E3-BEDC-6C9D-A466-B17DB4750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017353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14" name="Graphic 113" descr="Man with solid fill">
                <a:extLst>
                  <a:ext uri="{FF2B5EF4-FFF2-40B4-BE49-F238E27FC236}">
                    <a16:creationId xmlns:a16="http://schemas.microsoft.com/office/drawing/2014/main" id="{714A59D8-8A4D-DC1D-2362-6EA2C53EB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522971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15" name="Graphic 114" descr="Man with solid fill">
                <a:extLst>
                  <a:ext uri="{FF2B5EF4-FFF2-40B4-BE49-F238E27FC236}">
                    <a16:creationId xmlns:a16="http://schemas.microsoft.com/office/drawing/2014/main" id="{FA30F3E7-E973-70FC-5596-2F2EBE2A7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28589" y="2852281"/>
                <a:ext cx="719098" cy="719098"/>
              </a:xfrm>
              <a:prstGeom prst="rect">
                <a:avLst/>
              </a:prstGeom>
            </p:spPr>
          </p:pic>
          <p:pic>
            <p:nvPicPr>
              <p:cNvPr id="116" name="Graphic 115" descr="Man with solid fill">
                <a:extLst>
                  <a:ext uri="{FF2B5EF4-FFF2-40B4-BE49-F238E27FC236}">
                    <a16:creationId xmlns:a16="http://schemas.microsoft.com/office/drawing/2014/main" id="{1879FC73-BB2C-6404-9979-EA5C212E4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34208" y="2852281"/>
                <a:ext cx="719098" cy="719098"/>
              </a:xfrm>
              <a:prstGeom prst="rect">
                <a:avLst/>
              </a:prstGeom>
            </p:spPr>
          </p:pic>
        </p:grpSp>
        <p:pic>
          <p:nvPicPr>
            <p:cNvPr id="109" name="Graphic 108" descr="Man with solid fill">
              <a:extLst>
                <a:ext uri="{FF2B5EF4-FFF2-40B4-BE49-F238E27FC236}">
                  <a16:creationId xmlns:a16="http://schemas.microsoft.com/office/drawing/2014/main" id="{53D3C9E6-1B2B-7558-A54E-FDA6ABFCB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84582" y="2186076"/>
              <a:ext cx="719098" cy="719098"/>
            </a:xfrm>
            <a:prstGeom prst="rect">
              <a:avLst/>
            </a:prstGeom>
          </p:spPr>
        </p:pic>
        <p:pic>
          <p:nvPicPr>
            <p:cNvPr id="110" name="Graphic 109" descr="Man with solid fill">
              <a:extLst>
                <a:ext uri="{FF2B5EF4-FFF2-40B4-BE49-F238E27FC236}">
                  <a16:creationId xmlns:a16="http://schemas.microsoft.com/office/drawing/2014/main" id="{B51439D0-EE9F-9584-F26A-2D87E9674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90200" y="2186076"/>
              <a:ext cx="719098" cy="719098"/>
            </a:xfrm>
            <a:prstGeom prst="rect">
              <a:avLst/>
            </a:prstGeom>
          </p:spPr>
        </p:pic>
        <p:pic>
          <p:nvPicPr>
            <p:cNvPr id="111" name="Graphic 110" descr="Man with solid fill">
              <a:extLst>
                <a:ext uri="{FF2B5EF4-FFF2-40B4-BE49-F238E27FC236}">
                  <a16:creationId xmlns:a16="http://schemas.microsoft.com/office/drawing/2014/main" id="{DCBCF2A7-AD37-AD7D-8CDA-69265D3A0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95818" y="2186076"/>
              <a:ext cx="719098" cy="719098"/>
            </a:xfrm>
            <a:prstGeom prst="rect">
              <a:avLst/>
            </a:prstGeom>
          </p:spPr>
        </p:pic>
        <p:pic>
          <p:nvPicPr>
            <p:cNvPr id="112" name="Graphic 111" descr="Man with solid fill">
              <a:extLst>
                <a:ext uri="{FF2B5EF4-FFF2-40B4-BE49-F238E27FC236}">
                  <a16:creationId xmlns:a16="http://schemas.microsoft.com/office/drawing/2014/main" id="{73B7422D-F7DF-23FE-3676-7AC936A81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01437" y="2186076"/>
              <a:ext cx="719098" cy="719098"/>
            </a:xfrm>
            <a:prstGeom prst="rect">
              <a:avLst/>
            </a:prstGeom>
          </p:spPr>
        </p:pic>
      </p:grp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987A9315-B26C-7CC9-7CB0-0ECB505AEE5E}"/>
              </a:ext>
            </a:extLst>
          </p:cNvPr>
          <p:cNvSpPr/>
          <p:nvPr/>
        </p:nvSpPr>
        <p:spPr>
          <a:xfrm>
            <a:off x="6831800" y="2322104"/>
            <a:ext cx="67235" cy="67235"/>
          </a:xfrm>
          <a:prstGeom prst="star4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Star: 4 Points 5">
            <a:extLst>
              <a:ext uri="{FF2B5EF4-FFF2-40B4-BE49-F238E27FC236}">
                <a16:creationId xmlns:a16="http://schemas.microsoft.com/office/drawing/2014/main" id="{15F016E6-69FE-D443-0F20-D628B034BCA7}"/>
              </a:ext>
            </a:extLst>
          </p:cNvPr>
          <p:cNvSpPr/>
          <p:nvPr/>
        </p:nvSpPr>
        <p:spPr>
          <a:xfrm>
            <a:off x="4536743" y="3033334"/>
            <a:ext cx="67235" cy="67235"/>
          </a:xfrm>
          <a:prstGeom prst="star4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98BF761A-66A4-9D82-B97F-67D503E08767}"/>
              </a:ext>
            </a:extLst>
          </p:cNvPr>
          <p:cNvSpPr/>
          <p:nvPr/>
        </p:nvSpPr>
        <p:spPr>
          <a:xfrm>
            <a:off x="5354042" y="2276652"/>
            <a:ext cx="67235" cy="67235"/>
          </a:xfrm>
          <a:prstGeom prst="star4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560A7863-0A75-D168-998F-2D91519EE0E6}"/>
              </a:ext>
            </a:extLst>
          </p:cNvPr>
          <p:cNvSpPr/>
          <p:nvPr/>
        </p:nvSpPr>
        <p:spPr>
          <a:xfrm>
            <a:off x="5956624" y="2596053"/>
            <a:ext cx="67235" cy="67235"/>
          </a:xfrm>
          <a:prstGeom prst="star4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8914775A-8F03-10D4-D70D-3F98F8C88868}"/>
              </a:ext>
            </a:extLst>
          </p:cNvPr>
          <p:cNvSpPr/>
          <p:nvPr/>
        </p:nvSpPr>
        <p:spPr>
          <a:xfrm>
            <a:off x="6370539" y="3796346"/>
            <a:ext cx="67235" cy="67235"/>
          </a:xfrm>
          <a:prstGeom prst="star4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2F42CE3-FFA6-9979-53A5-2FCCD804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A1C6664-3BE1-40FB-79D6-F3E0C9BCF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881342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3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3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3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3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3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3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3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7498BD-A57C-D8A6-97D9-F72465C4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TDD is a discipline for programmers like ... sterile procedure is for surgeons. Are there times when surgeons don’t use sterile procedure?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8008A-F047-5568-D241-8BE367583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Uncle Bob, </a:t>
            </a:r>
            <a:r>
              <a:rPr lang="en-US" i="1" dirty="0"/>
              <a:t>The Pragmatics of TDD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6A9B5-CBD2-B362-83E1-21951E35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D3215-554A-2FDD-694E-6204D5C0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835416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7498BD-A57C-D8A6-97D9-F72465C4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Test-first fundamentalism is like abstinence-only sex ed: An unrealistic, ineffective morality campaign for self-loathing and shaming.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8008A-F047-5568-D241-8BE367583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 David </a:t>
            </a:r>
            <a:r>
              <a:rPr lang="en-US" dirty="0" err="1"/>
              <a:t>Heinemeier</a:t>
            </a:r>
            <a:r>
              <a:rPr lang="en-US" dirty="0"/>
              <a:t> Hansson, </a:t>
            </a:r>
            <a:r>
              <a:rPr lang="en-US" i="1" dirty="0"/>
              <a:t>TDD is dead. Long Live Testing.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6A9B5-CBD2-B362-83E1-21951E35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D3215-554A-2FDD-694E-6204D5C0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92794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4FC8-8CE8-A5E9-45BE-56893E4DA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399" y="1122363"/>
            <a:ext cx="10040601" cy="2387600"/>
          </a:xfrm>
        </p:spPr>
        <p:txBody>
          <a:bodyPr/>
          <a:lstStyle/>
          <a:p>
            <a:r>
              <a:rPr lang="en-US" dirty="0"/>
              <a:t>What We Know We Don't Know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7AAE8E-4354-B2C9-58F0-E743FACADC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Hillel Wayne</a:t>
            </a:r>
          </a:p>
          <a:p>
            <a:r>
              <a:rPr lang="en-US" dirty="0"/>
              <a:t>@hillelogram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4D83E-319F-F2FA-AF08-A58409FC7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0693C-65F0-750E-A631-DD53EF54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93774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EBBE9-543C-2979-DC52-C0D39D5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Method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4182597-9784-8733-5A26-3675E9A54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621932"/>
              </p:ext>
            </p:extLst>
          </p:nvPr>
        </p:nvGraphicFramePr>
        <p:xfrm>
          <a:off x="2032000" y="13673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95519-23A7-0B41-4961-127EEB05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2AB82-81E2-F818-72B1-6C1256676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274506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7498BD-A57C-D8A6-97D9-F72465C4F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"Syntax highlighting is juvenile. […] when I became a man, I did away with childish things."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8008A-F047-5568-D241-8BE367583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Rob Pike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76A9B5-CBD2-B362-83E1-21951E35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D3215-554A-2FDD-694E-6204D5C08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563534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6680883-4217-27EA-4DBE-6CAB472A3396}"/>
              </a:ext>
            </a:extLst>
          </p:cNvPr>
          <p:cNvGrpSpPr/>
          <p:nvPr/>
        </p:nvGrpSpPr>
        <p:grpSpPr>
          <a:xfrm>
            <a:off x="5181600" y="3645626"/>
            <a:ext cx="914400" cy="2005149"/>
            <a:chOff x="5268685" y="3611880"/>
            <a:chExt cx="914400" cy="2005149"/>
          </a:xfrm>
        </p:grpSpPr>
        <p:pic>
          <p:nvPicPr>
            <p:cNvPr id="3" name="Graphic 2" descr="Man with solid fill">
              <a:extLst>
                <a:ext uri="{FF2B5EF4-FFF2-40B4-BE49-F238E27FC236}">
                  <a16:creationId xmlns:a16="http://schemas.microsoft.com/office/drawing/2014/main" id="{DC4F500C-D72B-42A2-9CCE-AA9B4104E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68685" y="3611880"/>
              <a:ext cx="914400" cy="914400"/>
            </a:xfrm>
            <a:prstGeom prst="rect">
              <a:avLst/>
            </a:prstGeom>
          </p:spPr>
        </p:pic>
        <p:pic>
          <p:nvPicPr>
            <p:cNvPr id="5" name="Graphic 4" descr="Man with solid fill">
              <a:extLst>
                <a:ext uri="{FF2B5EF4-FFF2-40B4-BE49-F238E27FC236}">
                  <a16:creationId xmlns:a16="http://schemas.microsoft.com/office/drawing/2014/main" id="{74B8567B-D78B-8BF6-F5F1-43B0F2701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68685" y="4702629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0393C2-8891-38E9-2421-ECA88062E1AB}"/>
              </a:ext>
            </a:extLst>
          </p:cNvPr>
          <p:cNvGrpSpPr/>
          <p:nvPr/>
        </p:nvGrpSpPr>
        <p:grpSpPr>
          <a:xfrm>
            <a:off x="6008915" y="3645626"/>
            <a:ext cx="916577" cy="2005149"/>
            <a:chOff x="6096000" y="3579223"/>
            <a:chExt cx="916577" cy="2005149"/>
          </a:xfrm>
        </p:grpSpPr>
        <p:pic>
          <p:nvPicPr>
            <p:cNvPr id="4" name="Graphic 3" descr="Man with solid fill">
              <a:extLst>
                <a:ext uri="{FF2B5EF4-FFF2-40B4-BE49-F238E27FC236}">
                  <a16:creationId xmlns:a16="http://schemas.microsoft.com/office/drawing/2014/main" id="{72888F74-C8DE-D118-E04E-5803417A4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6000" y="3579223"/>
              <a:ext cx="914400" cy="914400"/>
            </a:xfrm>
            <a:prstGeom prst="rect">
              <a:avLst/>
            </a:prstGeom>
          </p:spPr>
        </p:pic>
        <p:pic>
          <p:nvPicPr>
            <p:cNvPr id="6" name="Graphic 5" descr="Man with solid fill">
              <a:extLst>
                <a:ext uri="{FF2B5EF4-FFF2-40B4-BE49-F238E27FC236}">
                  <a16:creationId xmlns:a16="http://schemas.microsoft.com/office/drawing/2014/main" id="{9ADD90A3-E46B-9F96-56C4-33FAAD35F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8177" y="4669972"/>
              <a:ext cx="914400" cy="9144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320E306-2FFC-2B1C-BBCC-206D59CD2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58" y="131780"/>
            <a:ext cx="4857642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449113-4545-04F6-4814-7EACEB18EBE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6466115" y="131780"/>
            <a:ext cx="4857640" cy="27432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DD038-B5FD-CDFB-DA99-73A6D95A9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9A7FAB5-1D7F-E7B7-3587-2C72A637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11688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22222E-6 L -0.20312 0.01296 " pathEditMode="relative" rAng="0" ptsTypes="AA">
                                      <p:cBhvr>
                                        <p:cTn id="6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21016 0.01296 " pathEditMode="relative" rAng="0" ptsTypes="AA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Text, letter&#10;&#10;Description automatically generated">
            <a:extLst>
              <a:ext uri="{FF2B5EF4-FFF2-40B4-BE49-F238E27FC236}">
                <a16:creationId xmlns:a16="http://schemas.microsoft.com/office/drawing/2014/main" id="{F5ECBCE3-91AA-08B0-B24B-20E1EBA4D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88" y="0"/>
            <a:ext cx="6581623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5C2B58-04DE-5B1F-8871-D9351DCB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0B1F0-1FB3-A4EC-DB68-73022443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539659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302B-070B-AFCD-C5AC-6DC7F0D1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Rainbow over valley">
            <a:extLst>
              <a:ext uri="{FF2B5EF4-FFF2-40B4-BE49-F238E27FC236}">
                <a16:creationId xmlns:a16="http://schemas.microsoft.com/office/drawing/2014/main" id="{DCED1EB9-6924-9F94-F7F5-C1F99417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Rainbow over valley">
            <a:extLst>
              <a:ext uri="{FF2B5EF4-FFF2-40B4-BE49-F238E27FC236}">
                <a16:creationId xmlns:a16="http://schemas.microsoft.com/office/drawing/2014/main" id="{3C412922-9BAB-3CD3-C028-0696C17D1C4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D48448-5A3D-C17B-02BA-4845EC3C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07245F-65F1-8D99-DACA-9C04EC2D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46110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506D5-8D20-C06E-2579-277B8B4F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Graphic 21" descr="Man with solid fill">
            <a:extLst>
              <a:ext uri="{FF2B5EF4-FFF2-40B4-BE49-F238E27FC236}">
                <a16:creationId xmlns:a16="http://schemas.microsoft.com/office/drawing/2014/main" id="{A0019194-2B55-6D3D-81A1-42040345F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1186" y="3734506"/>
            <a:ext cx="914400" cy="914400"/>
          </a:xfrm>
          <a:prstGeom prst="rect">
            <a:avLst/>
          </a:prstGeom>
        </p:spPr>
      </p:pic>
      <p:pic>
        <p:nvPicPr>
          <p:cNvPr id="23" name="Graphic 22!" descr="Man with solid fill">
            <a:extLst>
              <a:ext uri="{FF2B5EF4-FFF2-40B4-BE49-F238E27FC236}">
                <a16:creationId xmlns:a16="http://schemas.microsoft.com/office/drawing/2014/main" id="{16F3D627-2782-27E9-C39B-A242CA285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363" y="4825255"/>
            <a:ext cx="914400" cy="914400"/>
          </a:xfrm>
          <a:prstGeom prst="rect">
            <a:avLst/>
          </a:prstGeom>
        </p:spPr>
      </p:pic>
      <p:pic>
        <p:nvPicPr>
          <p:cNvPr id="26" name="Graphic 25" descr="Man with solid fill">
            <a:extLst>
              <a:ext uri="{FF2B5EF4-FFF2-40B4-BE49-F238E27FC236}">
                <a16:creationId xmlns:a16="http://schemas.microsoft.com/office/drawing/2014/main" id="{E41792F3-0C1A-93E4-CF7D-12FC13526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5161" y="3734506"/>
            <a:ext cx="914400" cy="91440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F52CC029-5E4B-1FF9-17D5-9B4ABA4BE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5161" y="4825255"/>
            <a:ext cx="914400" cy="914400"/>
          </a:xfrm>
          <a:prstGeom prst="rect">
            <a:avLst/>
          </a:prstGeom>
        </p:spPr>
      </p:pic>
      <p:pic>
        <p:nvPicPr>
          <p:cNvPr id="4" name="Picture 3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4F42E25C-57B4-786B-13F9-9791973BD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31250"/>
          <a:stretch/>
        </p:blipFill>
        <p:spPr>
          <a:xfrm>
            <a:off x="8701378" y="3503254"/>
            <a:ext cx="654015" cy="462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AEEC3-8BE7-3CCA-3469-44E6F7545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158" y="131780"/>
            <a:ext cx="4857642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8FB875-7858-A5E9-ED51-82DA28412BDE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6466115" y="131780"/>
            <a:ext cx="4857640" cy="27432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06046-855C-2FBE-1AE6-C0915AD82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155C36-37F8-5D45-B105-B434DEF1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1947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an with solid fill">
            <a:extLst>
              <a:ext uri="{FF2B5EF4-FFF2-40B4-BE49-F238E27FC236}">
                <a16:creationId xmlns:a16="http://schemas.microsoft.com/office/drawing/2014/main" id="{4E8B5841-A599-B6C7-3C29-97C8DDB46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5161" y="3615299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EAC1C9-FBEC-26F9-7056-F3F9DB92C21C}"/>
              </a:ext>
            </a:extLst>
          </p:cNvPr>
          <p:cNvSpPr/>
          <p:nvPr/>
        </p:nvSpPr>
        <p:spPr>
          <a:xfrm>
            <a:off x="4382284" y="4888513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DEA1B8-20C5-EDAB-3504-A86BC182F2D5}"/>
              </a:ext>
            </a:extLst>
          </p:cNvPr>
          <p:cNvSpPr/>
          <p:nvPr/>
        </p:nvSpPr>
        <p:spPr>
          <a:xfrm>
            <a:off x="4382284" y="3615299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CAC944-5BD9-062E-31C3-E5CE2C43185B}"/>
              </a:ext>
            </a:extLst>
          </p:cNvPr>
          <p:cNvSpPr/>
          <p:nvPr/>
        </p:nvSpPr>
        <p:spPr>
          <a:xfrm>
            <a:off x="4382284" y="2319371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00605B-0EB1-9CD3-B1DD-3C3AB09A2007}"/>
              </a:ext>
            </a:extLst>
          </p:cNvPr>
          <p:cNvSpPr/>
          <p:nvPr/>
        </p:nvSpPr>
        <p:spPr>
          <a:xfrm>
            <a:off x="5693189" y="4888513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0F9FAAC-E1A6-0332-BEF4-BC8DCF6E6F99}"/>
              </a:ext>
            </a:extLst>
          </p:cNvPr>
          <p:cNvSpPr/>
          <p:nvPr/>
        </p:nvSpPr>
        <p:spPr>
          <a:xfrm>
            <a:off x="5693189" y="3615299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BB8510-4E14-654D-6F3B-B5B2CAC8424F}"/>
              </a:ext>
            </a:extLst>
          </p:cNvPr>
          <p:cNvSpPr/>
          <p:nvPr/>
        </p:nvSpPr>
        <p:spPr>
          <a:xfrm>
            <a:off x="5693189" y="2319371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33A7DA-2ECB-79AD-AA35-FF720A9F11F3}"/>
              </a:ext>
            </a:extLst>
          </p:cNvPr>
          <p:cNvSpPr/>
          <p:nvPr/>
        </p:nvSpPr>
        <p:spPr>
          <a:xfrm>
            <a:off x="6980048" y="4888513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9D07A96-4EF5-BCD5-9F17-E50887B75BCA}"/>
              </a:ext>
            </a:extLst>
          </p:cNvPr>
          <p:cNvSpPr/>
          <p:nvPr/>
        </p:nvSpPr>
        <p:spPr>
          <a:xfrm>
            <a:off x="6980048" y="3615299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8B5F54-0654-1E8F-A614-DC7CBDB95B2E}"/>
              </a:ext>
            </a:extLst>
          </p:cNvPr>
          <p:cNvSpPr/>
          <p:nvPr/>
        </p:nvSpPr>
        <p:spPr>
          <a:xfrm>
            <a:off x="6980048" y="2319371"/>
            <a:ext cx="561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EE5BDF-42BA-E677-4F48-0FC111C70EE6}"/>
              </a:ext>
            </a:extLst>
          </p:cNvPr>
          <p:cNvSpPr/>
          <p:nvPr/>
        </p:nvSpPr>
        <p:spPr>
          <a:xfrm>
            <a:off x="8266908" y="4888513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DDDA3-B407-2453-5C87-7BF127C7728B}"/>
              </a:ext>
            </a:extLst>
          </p:cNvPr>
          <p:cNvSpPr/>
          <p:nvPr/>
        </p:nvSpPr>
        <p:spPr>
          <a:xfrm>
            <a:off x="8266908" y="3615299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3C5357-833D-D921-C484-1B226E581234}"/>
              </a:ext>
            </a:extLst>
          </p:cNvPr>
          <p:cNvSpPr/>
          <p:nvPr/>
        </p:nvSpPr>
        <p:spPr>
          <a:xfrm>
            <a:off x="8266908" y="2319371"/>
            <a:ext cx="611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B9793695-3054-54B6-C15B-82D84FF93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EBEF5C24-1BBB-D3B7-009E-FFEEEE14E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43" name="Graphic 42" descr="Man with solid fill">
            <a:extLst>
              <a:ext uri="{FF2B5EF4-FFF2-40B4-BE49-F238E27FC236}">
                <a16:creationId xmlns:a16="http://schemas.microsoft.com/office/drawing/2014/main" id="{5BDA0F1B-E6DE-4361-AD6C-DA4F0FECB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5161" y="2328301"/>
            <a:ext cx="914400" cy="914400"/>
          </a:xfrm>
          <a:prstGeom prst="rect">
            <a:avLst/>
          </a:prstGeom>
        </p:spPr>
      </p:pic>
      <p:pic>
        <p:nvPicPr>
          <p:cNvPr id="44" name="Picture 43" descr="A person with a beard and glasses&#10;&#10;Description automatically generated with low confidence">
            <a:extLst>
              <a:ext uri="{FF2B5EF4-FFF2-40B4-BE49-F238E27FC236}">
                <a16:creationId xmlns:a16="http://schemas.microsoft.com/office/drawing/2014/main" id="{27C9503A-B3E2-7F90-1549-B0F43EC8F9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56" b="31250"/>
          <a:stretch/>
        </p:blipFill>
        <p:spPr>
          <a:xfrm>
            <a:off x="2835353" y="2097049"/>
            <a:ext cx="654015" cy="462504"/>
          </a:xfrm>
          <a:prstGeom prst="rect">
            <a:avLst/>
          </a:prstGeom>
        </p:spPr>
      </p:pic>
      <p:pic>
        <p:nvPicPr>
          <p:cNvPr id="45" name="Graphic 44" descr="Man with solid fill">
            <a:extLst>
              <a:ext uri="{FF2B5EF4-FFF2-40B4-BE49-F238E27FC236}">
                <a16:creationId xmlns:a16="http://schemas.microsoft.com/office/drawing/2014/main" id="{0BCC0A86-962D-30EA-7EA6-68D935BDE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705160" y="48885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85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12" grpId="0"/>
      <p:bldP spid="28" grpId="0"/>
      <p:bldP spid="25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 hidden="1">
            <a:extLst>
              <a:ext uri="{FF2B5EF4-FFF2-40B4-BE49-F238E27FC236}">
                <a16:creationId xmlns:a16="http://schemas.microsoft.com/office/drawing/2014/main" id="{BDDCFD3A-13CF-32D1-5BC5-DD60F9C84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18570"/>
              </p:ext>
            </p:extLst>
          </p:nvPr>
        </p:nvGraphicFramePr>
        <p:xfrm>
          <a:off x="471948" y="719666"/>
          <a:ext cx="1118911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 hidden="1">
            <a:extLst>
              <a:ext uri="{FF2B5EF4-FFF2-40B4-BE49-F238E27FC236}">
                <a16:creationId xmlns:a16="http://schemas.microsoft.com/office/drawing/2014/main" id="{595B161C-F009-9434-8A7D-1884D20A4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452301"/>
              </p:ext>
            </p:extLst>
          </p:nvPr>
        </p:nvGraphicFramePr>
        <p:xfrm>
          <a:off x="838200" y="2538254"/>
          <a:ext cx="10515600" cy="29260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833809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39306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Under 18 years 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6.52%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0272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18-24 years 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25.47%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918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25-34 years 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39.52%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058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35-44 years 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18.42%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28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45-54 years 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6.64%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577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55-64 years old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2.21%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282606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65 years or older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0.51%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8271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Prefer not to say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0.7%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542511"/>
                  </a:ext>
                </a:extLst>
              </a:tr>
            </a:tbl>
          </a:graphicData>
        </a:graphic>
      </p:graphicFrame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0AA4989-04CA-288E-E78E-F2D37D2686DD}"/>
              </a:ext>
            </a:extLst>
          </p:cNvPr>
          <p:cNvSpPr/>
          <p:nvPr/>
        </p:nvSpPr>
        <p:spPr>
          <a:xfrm>
            <a:off x="1157235" y="2229056"/>
            <a:ext cx="8973178" cy="1656311"/>
          </a:xfrm>
          <a:custGeom>
            <a:avLst/>
            <a:gdLst>
              <a:gd name="connsiteX0" fmla="*/ 0 w 8973178"/>
              <a:gd name="connsiteY0" fmla="*/ 1655456 h 1656311"/>
              <a:gd name="connsiteX1" fmla="*/ 3476729 w 8973178"/>
              <a:gd name="connsiteY1" fmla="*/ 27623 h 1656311"/>
              <a:gd name="connsiteX2" fmla="*/ 5715189 w 8973178"/>
              <a:gd name="connsiteY2" fmla="*/ 685113 h 1656311"/>
              <a:gd name="connsiteX3" fmla="*/ 8973178 w 8973178"/>
              <a:gd name="connsiteY3" fmla="*/ 1514779 h 1656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73178" h="1656311" extrusionOk="0">
                <a:moveTo>
                  <a:pt x="0" y="1655456"/>
                </a:moveTo>
                <a:cubicBezTo>
                  <a:pt x="969264" y="1537250"/>
                  <a:pt x="2391558" y="-55685"/>
                  <a:pt x="3476729" y="27623"/>
                </a:cubicBezTo>
                <a:cubicBezTo>
                  <a:pt x="4707119" y="-110877"/>
                  <a:pt x="4759577" y="417751"/>
                  <a:pt x="5715189" y="685113"/>
                </a:cubicBezTo>
                <a:cubicBezTo>
                  <a:pt x="6723651" y="969999"/>
                  <a:pt x="8365298" y="1582441"/>
                  <a:pt x="8973178" y="1514779"/>
                </a:cubicBezTo>
              </a:path>
            </a:pathLst>
          </a:custGeom>
          <a:noFill/>
          <a:ln w="25400">
            <a:prstDash val="dash"/>
            <a:extLst>
              <a:ext uri="{C807C97D-BFC1-408E-A445-0C87EB9F89A2}">
                <ask:lineSketchStyleProps xmlns:ask="http://schemas.microsoft.com/office/drawing/2018/sketchyshapes" sd="187965783">
                  <a:custGeom>
                    <a:avLst/>
                    <a:gdLst>
                      <a:gd name="connsiteX0" fmla="*/ 0 w 8973178"/>
                      <a:gd name="connsiteY0" fmla="*/ 1655456 h 1656311"/>
                      <a:gd name="connsiteX1" fmla="*/ 3476729 w 8973178"/>
                      <a:gd name="connsiteY1" fmla="*/ 27623 h 1656311"/>
                      <a:gd name="connsiteX2" fmla="*/ 5715189 w 8973178"/>
                      <a:gd name="connsiteY2" fmla="*/ 685113 h 1656311"/>
                      <a:gd name="connsiteX3" fmla="*/ 8973178 w 8973178"/>
                      <a:gd name="connsiteY3" fmla="*/ 1514779 h 1656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3178" h="1656311" extrusionOk="0">
                        <a:moveTo>
                          <a:pt x="0" y="1655456"/>
                        </a:moveTo>
                        <a:cubicBezTo>
                          <a:pt x="1025121" y="1610648"/>
                          <a:pt x="2451623" y="55276"/>
                          <a:pt x="3476729" y="27623"/>
                        </a:cubicBezTo>
                        <a:cubicBezTo>
                          <a:pt x="4586159" y="-120987"/>
                          <a:pt x="4806521" y="436373"/>
                          <a:pt x="5715189" y="685113"/>
                        </a:cubicBezTo>
                        <a:cubicBezTo>
                          <a:pt x="6699079" y="1046619"/>
                          <a:pt x="8209850" y="1609716"/>
                          <a:pt x="8973178" y="151477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812A64-7A4F-4C80-6364-26EE10D7DA22}"/>
              </a:ext>
            </a:extLst>
          </p:cNvPr>
          <p:cNvCxnSpPr>
            <a:cxnSpLocks/>
          </p:cNvCxnSpPr>
          <p:nvPr/>
        </p:nvCxnSpPr>
        <p:spPr>
          <a:xfrm flipH="1">
            <a:off x="1484365" y="484828"/>
            <a:ext cx="0" cy="3488456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655CD3-7EF0-3A42-E97D-246F87C13BF6}"/>
              </a:ext>
            </a:extLst>
          </p:cNvPr>
          <p:cNvCxnSpPr/>
          <p:nvPr/>
        </p:nvCxnSpPr>
        <p:spPr>
          <a:xfrm>
            <a:off x="1157234" y="4328160"/>
            <a:ext cx="90840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3790521-984B-4688-C58B-1241916BFD4C}"/>
              </a:ext>
            </a:extLst>
          </p:cNvPr>
          <p:cNvSpPr/>
          <p:nvPr/>
        </p:nvSpPr>
        <p:spPr>
          <a:xfrm>
            <a:off x="713844" y="432816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46B9E9-505C-CCFF-980F-0C5ECABFAC74}"/>
              </a:ext>
            </a:extLst>
          </p:cNvPr>
          <p:cNvSpPr/>
          <p:nvPr/>
        </p:nvSpPr>
        <p:spPr>
          <a:xfrm>
            <a:off x="9797889" y="434848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65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2D3992E-AFBE-965F-FBDE-94E07A847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FFAA4F4-2E28-0D03-53E2-39622787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0475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3" grpId="0" animBg="1"/>
      <p:bldP spid="7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8A02-447F-29FF-8A1F-4E8DBAECD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4CD2A9B4-A881-7566-DA62-F35C33614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88" y="0"/>
            <a:ext cx="6581623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96EFC-5585-8BFC-8431-0E981F9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DE28E-D62D-1B72-AAB9-74346D5A8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A1734-D3CB-E195-49F5-8E5C2884A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485" y="5553723"/>
            <a:ext cx="1859670" cy="1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3742B-45FC-DCAF-96FF-092747F1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Graphic 2" descr="Man with solid fill">
            <a:extLst>
              <a:ext uri="{FF2B5EF4-FFF2-40B4-BE49-F238E27FC236}">
                <a16:creationId xmlns:a16="http://schemas.microsoft.com/office/drawing/2014/main" id="{55D1F439-9E2B-BF63-6F37-42743DA78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44105" y="4386496"/>
            <a:ext cx="719098" cy="7190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78E0D1-DFCA-A164-1AE4-0A9EF350961E}"/>
              </a:ext>
            </a:extLst>
          </p:cNvPr>
          <p:cNvSpPr/>
          <p:nvPr/>
        </p:nvSpPr>
        <p:spPr>
          <a:xfrm>
            <a:off x="5374132" y="4284380"/>
            <a:ext cx="1739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en-US" sz="5400" dirty="0"/>
              <a:t>€€€</a:t>
            </a:r>
            <a:endParaRPr lang="en-US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Graphic 4" descr="Baby with solid fill">
            <a:extLst>
              <a:ext uri="{FF2B5EF4-FFF2-40B4-BE49-F238E27FC236}">
                <a16:creationId xmlns:a16="http://schemas.microsoft.com/office/drawing/2014/main" id="{672E5373-A469-9F36-03A0-4B4EA7626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44105" y="2922030"/>
            <a:ext cx="719098" cy="7190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1C645B-5E27-0FD0-729A-5F08D5269232}"/>
              </a:ext>
            </a:extLst>
          </p:cNvPr>
          <p:cNvSpPr/>
          <p:nvPr/>
        </p:nvSpPr>
        <p:spPr>
          <a:xfrm>
            <a:off x="5393369" y="2717798"/>
            <a:ext cx="1720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</a:t>
            </a:r>
            <a:r>
              <a:rPr lang="en-US" sz="5400" dirty="0">
                <a:effectLst/>
              </a:rPr>
              <a:t>¢¢¢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B5AC9-DE30-93C8-1806-68928E99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BF042-68ED-95F4-EC9A-71CD9D3F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065206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">
            <a:extLst>
              <a:ext uri="{FF2B5EF4-FFF2-40B4-BE49-F238E27FC236}">
                <a16:creationId xmlns:a16="http://schemas.microsoft.com/office/drawing/2014/main" id="{F2834AF0-8263-32B2-52CE-3FBAAAF38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086" y="203200"/>
            <a:ext cx="3378200" cy="2413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0130936-7F6A-3FC4-0408-FE8FAB368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30480" y="3420696"/>
            <a:ext cx="1679080" cy="167908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B707372-D913-60EB-3D7B-DAADE0FC1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1854" y="3157296"/>
            <a:ext cx="1972464" cy="19724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1DFA7CA-4A44-DF53-E963-3190E519CF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60954" y="3138100"/>
            <a:ext cx="1972464" cy="19724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9E4924-B3B2-9FFD-1157-E2913AF7B816}"/>
              </a:ext>
            </a:extLst>
          </p:cNvPr>
          <p:cNvGrpSpPr/>
          <p:nvPr/>
        </p:nvGrpSpPr>
        <p:grpSpPr>
          <a:xfrm rot="16200000">
            <a:off x="2316095" y="3658256"/>
            <a:ext cx="594360" cy="609600"/>
            <a:chOff x="10332720" y="4373880"/>
            <a:chExt cx="594360" cy="6096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EECE123-4EF0-5F49-18DC-7A68AB227E84}"/>
                </a:ext>
              </a:extLst>
            </p:cNvPr>
            <p:cNvCxnSpPr/>
            <p:nvPr/>
          </p:nvCxnSpPr>
          <p:spPr>
            <a:xfrm>
              <a:off x="10332720" y="4373880"/>
              <a:ext cx="0" cy="59436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2C8958-8BD7-A85D-39EF-088DFAA520DE}"/>
                </a:ext>
              </a:extLst>
            </p:cNvPr>
            <p:cNvCxnSpPr/>
            <p:nvPr/>
          </p:nvCxnSpPr>
          <p:spPr>
            <a:xfrm>
              <a:off x="10622280" y="4389120"/>
              <a:ext cx="0" cy="59436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1506E8D-608D-682A-8942-79A348958279}"/>
                </a:ext>
              </a:extLst>
            </p:cNvPr>
            <p:cNvCxnSpPr/>
            <p:nvPr/>
          </p:nvCxnSpPr>
          <p:spPr>
            <a:xfrm>
              <a:off x="10927080" y="4373880"/>
              <a:ext cx="0" cy="59436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339B77E-0544-EE9D-BC34-DBB6E9CFD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7E3C328-1C04-E06E-5577-E2AAF4DD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88105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68E9E6ED-FCCE-5EB1-4189-99742D714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96201" flipH="1">
            <a:off x="6147843" y="4309694"/>
            <a:ext cx="510271" cy="510271"/>
          </a:xfrm>
          <a:prstGeom prst="rect">
            <a:avLst/>
          </a:prstGeom>
        </p:spPr>
      </p:pic>
      <p:pic>
        <p:nvPicPr>
          <p:cNvPr id="4" name="Graphic 3" descr="Mountains outline">
            <a:extLst>
              <a:ext uri="{FF2B5EF4-FFF2-40B4-BE49-F238E27FC236}">
                <a16:creationId xmlns:a16="http://schemas.microsoft.com/office/drawing/2014/main" id="{7DC9D4EC-B11D-7CD6-38D8-2B82E593C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9720" y="403123"/>
            <a:ext cx="4219303" cy="5643716"/>
          </a:xfrm>
          <a:prstGeom prst="rect">
            <a:avLst/>
          </a:prstGeom>
        </p:spPr>
      </p:pic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266DE86A-09BA-6A2D-8D1B-A11655E34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03799">
            <a:off x="6147843" y="4309694"/>
            <a:ext cx="510271" cy="51027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A3F9D2-43CE-F417-BC29-898445672C9F}"/>
              </a:ext>
            </a:extLst>
          </p:cNvPr>
          <p:cNvSpPr/>
          <p:nvPr/>
        </p:nvSpPr>
        <p:spPr>
          <a:xfrm>
            <a:off x="5957984" y="3623164"/>
            <a:ext cx="8899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37AE2-6939-1B74-DBFE-4745A3FA5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7FBE5C-7544-CF6D-08C6-A89E8833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7077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Run with solid fill">
            <a:extLst>
              <a:ext uri="{FF2B5EF4-FFF2-40B4-BE49-F238E27FC236}">
                <a16:creationId xmlns:a16="http://schemas.microsoft.com/office/drawing/2014/main" id="{20FD679D-D3E5-7CD1-81E9-1A8ADDEA7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7927117" y="-914400"/>
            <a:ext cx="914400" cy="914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42BC5E2-0A59-BACE-F182-E8D95BF2FF28}"/>
              </a:ext>
            </a:extLst>
          </p:cNvPr>
          <p:cNvGrpSpPr/>
          <p:nvPr/>
        </p:nvGrpSpPr>
        <p:grpSpPr>
          <a:xfrm>
            <a:off x="1953259" y="-1810294"/>
            <a:ext cx="1569720" cy="1810294"/>
            <a:chOff x="1699259" y="2075906"/>
            <a:chExt cx="1569720" cy="1810294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44B747E0-FE60-57C3-F54C-869799619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99259" y="2075906"/>
              <a:ext cx="1569720" cy="1569720"/>
            </a:xfrm>
            <a:prstGeom prst="rect">
              <a:avLst/>
            </a:prstGeom>
          </p:spPr>
        </p:pic>
        <p:pic>
          <p:nvPicPr>
            <p:cNvPr id="4" name="Graphic 3" descr="Confused person with solid fill">
              <a:extLst>
                <a:ext uri="{FF2B5EF4-FFF2-40B4-BE49-F238E27FC236}">
                  <a16:creationId xmlns:a16="http://schemas.microsoft.com/office/drawing/2014/main" id="{DE35AD26-693E-70E0-0139-D939F7ABF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026919" y="2971800"/>
              <a:ext cx="914400" cy="914400"/>
            </a:xfrm>
            <a:prstGeom prst="rect">
              <a:avLst/>
            </a:prstGeom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0425EC82-8520-0313-AB8F-3DD530597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5E58C5-0262-4ECD-B2F9-C605B1860226}"/>
              </a:ext>
            </a:extLst>
          </p:cNvPr>
          <p:cNvSpPr/>
          <p:nvPr/>
        </p:nvSpPr>
        <p:spPr>
          <a:xfrm>
            <a:off x="3965260" y="2967335"/>
            <a:ext cx="42614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>
                  <a:solidFill>
                    <a:srgbClr val="00B0F0"/>
                  </a:solidFill>
                </a:ln>
                <a:noFill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Parachute Gag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3CCC9-CD49-E105-F321-DDC560D9F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1A7FA-0200-487F-8F04-A4E80B28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89114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0156 1.3319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65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4.44444E-6 L -0.00156 1.3319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DC5E6B-B933-89F8-320B-B8590D4202F1}"/>
              </a:ext>
            </a:extLst>
          </p:cNvPr>
          <p:cNvSpPr/>
          <p:nvPr/>
        </p:nvSpPr>
        <p:spPr>
          <a:xfrm>
            <a:off x="3950806" y="581911"/>
            <a:ext cx="3405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Parachute?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4D0EF-06A7-60E2-1E16-CB8D18AAC4E9}"/>
              </a:ext>
            </a:extLst>
          </p:cNvPr>
          <p:cNvSpPr/>
          <p:nvPr/>
        </p:nvSpPr>
        <p:spPr>
          <a:xfrm>
            <a:off x="46268" y="3622281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Okay?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5C4A18-0C26-61DE-5338-6E1766E2FD03}"/>
              </a:ext>
            </a:extLst>
          </p:cNvPr>
          <p:cNvSpPr/>
          <p:nvPr/>
        </p:nvSpPr>
        <p:spPr>
          <a:xfrm>
            <a:off x="3077497" y="2353469"/>
            <a:ext cx="4503174" cy="346095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C662E2-BC73-771B-2E9E-A0D662606F88}"/>
              </a:ext>
            </a:extLst>
          </p:cNvPr>
          <p:cNvCxnSpPr>
            <a:stCxn id="6" idx="0"/>
            <a:endCxn id="6" idx="2"/>
          </p:cNvCxnSpPr>
          <p:nvPr/>
        </p:nvCxnSpPr>
        <p:spPr>
          <a:xfrm>
            <a:off x="5329084" y="2353469"/>
            <a:ext cx="0" cy="34609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90BDF3-58BF-475C-49DD-EC27F9111250}"/>
              </a:ext>
            </a:extLst>
          </p:cNvPr>
          <p:cNvCxnSpPr>
            <a:stCxn id="6" idx="1"/>
            <a:endCxn id="6" idx="3"/>
          </p:cNvCxnSpPr>
          <p:nvPr/>
        </p:nvCxnSpPr>
        <p:spPr>
          <a:xfrm>
            <a:off x="3077497" y="4083947"/>
            <a:ext cx="45031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Graphic 10" descr="Run with solid fill">
            <a:extLst>
              <a:ext uri="{FF2B5EF4-FFF2-40B4-BE49-F238E27FC236}">
                <a16:creationId xmlns:a16="http://schemas.microsoft.com/office/drawing/2014/main" id="{69D81C15-084A-54F3-37A5-310BE69DF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491018" y="4778478"/>
            <a:ext cx="481781" cy="1799302"/>
          </a:xfrm>
          <a:prstGeom prst="rect">
            <a:avLst/>
          </a:prstGeom>
        </p:spPr>
      </p:pic>
      <p:pic>
        <p:nvPicPr>
          <p:cNvPr id="2" name="Graphic 1" descr="Scientist male outline">
            <a:extLst>
              <a:ext uri="{FF2B5EF4-FFF2-40B4-BE49-F238E27FC236}">
                <a16:creationId xmlns:a16="http://schemas.microsoft.com/office/drawing/2014/main" id="{87EE625C-A13D-D8F0-FD44-3EB846DFA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539413">
            <a:off x="7902516" y="3974485"/>
            <a:ext cx="1722120" cy="1722120"/>
          </a:xfrm>
          <a:prstGeom prst="rect">
            <a:avLst/>
          </a:prstGeom>
          <a:scene3d>
            <a:camera prst="orthographicFront">
              <a:rot lat="0" lon="19799991" rev="0"/>
            </a:camera>
            <a:lightRig rig="threePt" dir="t"/>
          </a:scene3d>
        </p:spPr>
      </p:pic>
      <p:pic>
        <p:nvPicPr>
          <p:cNvPr id="3" name="Graphic 2" descr="Scientist male outline">
            <a:extLst>
              <a:ext uri="{FF2B5EF4-FFF2-40B4-BE49-F238E27FC236}">
                <a16:creationId xmlns:a16="http://schemas.microsoft.com/office/drawing/2014/main" id="{EB4C3A10-21D7-23A6-C088-18A3CF34E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79413">
            <a:off x="7902514" y="3980974"/>
            <a:ext cx="1722120" cy="1722120"/>
          </a:xfrm>
          <a:prstGeom prst="rect">
            <a:avLst/>
          </a:prstGeom>
          <a:scene3d>
            <a:camera prst="orthographicFront">
              <a:rot lat="0" lon="19799991" rev="0"/>
            </a:camera>
            <a:lightRig rig="threePt" dir="t"/>
          </a:scene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497388-E137-2023-9156-52EF1B0405EC}"/>
              </a:ext>
            </a:extLst>
          </p:cNvPr>
          <p:cNvSpPr/>
          <p:nvPr/>
        </p:nvSpPr>
        <p:spPr>
          <a:xfrm>
            <a:off x="6096000" y="2495433"/>
            <a:ext cx="756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3A80E1-5A33-958B-9D98-D58681A91ACB}"/>
              </a:ext>
            </a:extLst>
          </p:cNvPr>
          <p:cNvSpPr/>
          <p:nvPr/>
        </p:nvSpPr>
        <p:spPr>
          <a:xfrm>
            <a:off x="3789951" y="2495433"/>
            <a:ext cx="756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E5646B-29EA-0D50-EC63-1A46B5E559FA}"/>
              </a:ext>
            </a:extLst>
          </p:cNvPr>
          <p:cNvSpPr/>
          <p:nvPr/>
        </p:nvSpPr>
        <p:spPr>
          <a:xfrm>
            <a:off x="3788048" y="4225911"/>
            <a:ext cx="756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B6688-ED0B-5C50-ED93-E64DF700E04A}"/>
              </a:ext>
            </a:extLst>
          </p:cNvPr>
          <p:cNvSpPr/>
          <p:nvPr/>
        </p:nvSpPr>
        <p:spPr>
          <a:xfrm>
            <a:off x="6105979" y="4208901"/>
            <a:ext cx="756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3C4506-3613-AD43-2528-CC3F4468E9C0}"/>
              </a:ext>
            </a:extLst>
          </p:cNvPr>
          <p:cNvSpPr/>
          <p:nvPr/>
        </p:nvSpPr>
        <p:spPr>
          <a:xfrm>
            <a:off x="6126012" y="4203317"/>
            <a:ext cx="75693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5E84B7-DEE5-4E57-2D01-5A761F42750B}"/>
              </a:ext>
            </a:extLst>
          </p:cNvPr>
          <p:cNvGrpSpPr/>
          <p:nvPr/>
        </p:nvGrpSpPr>
        <p:grpSpPr>
          <a:xfrm>
            <a:off x="10332720" y="4373880"/>
            <a:ext cx="594360" cy="609600"/>
            <a:chOff x="10332720" y="4373880"/>
            <a:chExt cx="594360" cy="6096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9C2C95-990E-EDEB-D826-551AD09ED7B5}"/>
                </a:ext>
              </a:extLst>
            </p:cNvPr>
            <p:cNvCxnSpPr/>
            <p:nvPr/>
          </p:nvCxnSpPr>
          <p:spPr>
            <a:xfrm>
              <a:off x="10332720" y="4373880"/>
              <a:ext cx="0" cy="59436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1366150-063A-46D7-FFFA-42017362F8CC}"/>
                </a:ext>
              </a:extLst>
            </p:cNvPr>
            <p:cNvCxnSpPr/>
            <p:nvPr/>
          </p:nvCxnSpPr>
          <p:spPr>
            <a:xfrm>
              <a:off x="10622280" y="4389120"/>
              <a:ext cx="0" cy="59436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CDF06B-6241-C8A0-F4DE-725D40F2CD45}"/>
                </a:ext>
              </a:extLst>
            </p:cNvPr>
            <p:cNvCxnSpPr/>
            <p:nvPr/>
          </p:nvCxnSpPr>
          <p:spPr>
            <a:xfrm>
              <a:off x="10927080" y="4373880"/>
              <a:ext cx="0" cy="59436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15" name="Graphic 14" descr="Close with solid fill">
            <a:extLst>
              <a:ext uri="{FF2B5EF4-FFF2-40B4-BE49-F238E27FC236}">
                <a16:creationId xmlns:a16="http://schemas.microsoft.com/office/drawing/2014/main" id="{326F2943-7155-B2A9-70C3-1B6241CFF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23167" y="4469392"/>
            <a:ext cx="914400" cy="914400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1B3B215A-3D6E-BE50-CA0B-E9FC67F4E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8048" y="1340196"/>
            <a:ext cx="914400" cy="914400"/>
          </a:xfrm>
          <a:prstGeom prst="rect">
            <a:avLst/>
          </a:prstGeom>
        </p:spPr>
      </p:pic>
      <p:pic>
        <p:nvPicPr>
          <p:cNvPr id="23" name="Graphic 22" descr="Checkmark with solid fill">
            <a:extLst>
              <a:ext uri="{FF2B5EF4-FFF2-40B4-BE49-F238E27FC236}">
                <a16:creationId xmlns:a16="http://schemas.microsoft.com/office/drawing/2014/main" id="{7096F0D1-8CFC-B6CD-EEB1-D5C3EEF73D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26302" y="2761508"/>
            <a:ext cx="914400" cy="914400"/>
          </a:xfrm>
          <a:prstGeom prst="rect">
            <a:avLst/>
          </a:prstGeom>
        </p:spPr>
      </p:pic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EE7F4E5C-A5F7-53B1-129F-FF8F0E3C83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17269" y="1340827"/>
            <a:ext cx="914400" cy="914400"/>
          </a:xfrm>
          <a:prstGeom prst="rect">
            <a:avLst/>
          </a:prstGeom>
        </p:spPr>
      </p:pic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F20ABFE8-A8E7-333D-ED83-ED1B88961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307A91F9-0D08-E1FC-FD2B-8B353B8EB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72402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164A-2DF0-F7A6-BBA4-FC7B798BF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6B006-8AA5-DA36-4F3B-C45430BD4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28C85-F913-681D-F915-98FB2DC4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996FB-5FBB-3C3B-8491-C8DC69167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095222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28DC3-E2F7-E99C-B0A5-148CCF7F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8975"/>
            <a:ext cx="12192000" cy="5480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4D68E-4827-09BC-C67C-744CC5F79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4B5031-CFB3-23F7-5300-1E17931DC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854535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BDE63-E15A-06B0-B443-F43FEE39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5801" cy="664246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A804D-1DBC-856E-0A6B-3B5E50EF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59B88C-9178-76E8-775B-E6BEFB5A3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97278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025234-7A7B-6F79-3771-40F11473D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800"/>
            <a:ext cx="12192000" cy="5994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448DAD-C2E2-FB41-E311-796569D4E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15FC3-F070-4148-1D25-40E6CED8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46867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79C76-3308-A114-7543-6230376A9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231"/>
            <a:ext cx="12192000" cy="511753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D527F-82E4-3663-53A0-D55E4DF8E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BFE5A5-BEB7-4DAA-CF09-C84B9B94C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004969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">
            <a:extLst>
              <a:ext uri="{FF2B5EF4-FFF2-40B4-BE49-F238E27FC236}">
                <a16:creationId xmlns:a16="http://schemas.microsoft.com/office/drawing/2014/main" id="{C9D65D39-A3A9-8EBE-F97F-D0BBC86FB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7" b="5555"/>
          <a:stretch/>
        </p:blipFill>
        <p:spPr>
          <a:xfrm>
            <a:off x="0" y="723900"/>
            <a:ext cx="12192000" cy="5753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F12390-3549-063A-B321-25350D90C574}"/>
              </a:ext>
            </a:extLst>
          </p:cNvPr>
          <p:cNvSpPr/>
          <p:nvPr/>
        </p:nvSpPr>
        <p:spPr>
          <a:xfrm>
            <a:off x="693420" y="5226091"/>
            <a:ext cx="4792980" cy="2667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9C875E-2C5B-DEA6-895A-A7BCA90D43BC}"/>
              </a:ext>
            </a:extLst>
          </p:cNvPr>
          <p:cNvSpPr/>
          <p:nvPr/>
        </p:nvSpPr>
        <p:spPr>
          <a:xfrm>
            <a:off x="838200" y="723900"/>
            <a:ext cx="4648200" cy="2667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0CA17-7610-24FA-A22A-E0114BCC5F3E}"/>
              </a:ext>
            </a:extLst>
          </p:cNvPr>
          <p:cNvSpPr/>
          <p:nvPr/>
        </p:nvSpPr>
        <p:spPr>
          <a:xfrm>
            <a:off x="838200" y="990600"/>
            <a:ext cx="4648200" cy="2667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8777A-944F-771A-EC88-AAB296135578}"/>
              </a:ext>
            </a:extLst>
          </p:cNvPr>
          <p:cNvSpPr/>
          <p:nvPr/>
        </p:nvSpPr>
        <p:spPr>
          <a:xfrm>
            <a:off x="838200" y="1257300"/>
            <a:ext cx="2735580" cy="266700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2EAEA4-803B-EBF4-5C82-9DCF234F1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27183-294B-DAF0-0C8C-2ED6733B0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5539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Dinosaur Head Skeleton outline">
            <a:extLst>
              <a:ext uri="{FF2B5EF4-FFF2-40B4-BE49-F238E27FC236}">
                <a16:creationId xmlns:a16="http://schemas.microsoft.com/office/drawing/2014/main" id="{7B0C3EFD-F815-AF67-7A6E-0107073CB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7999" y="-394699"/>
            <a:ext cx="3108402" cy="3108402"/>
          </a:xfrm>
          <a:prstGeom prst="rect">
            <a:avLst/>
          </a:prstGeom>
        </p:spPr>
      </p:pic>
      <p:pic>
        <p:nvPicPr>
          <p:cNvPr id="22" name="Graphic 21" descr="Baseball with solid fill">
            <a:extLst>
              <a:ext uri="{FF2B5EF4-FFF2-40B4-BE49-F238E27FC236}">
                <a16:creationId xmlns:a16="http://schemas.microsoft.com/office/drawing/2014/main" id="{C3A02E9A-E884-63D1-37D0-15E5FCBD6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7159" y="-2265307"/>
            <a:ext cx="914400" cy="914400"/>
          </a:xfrm>
          <a:prstGeom prst="rect">
            <a:avLst/>
          </a:prstGeom>
        </p:spPr>
      </p:pic>
      <p:pic>
        <p:nvPicPr>
          <p:cNvPr id="23" name="Graphic 22" descr="Yoga with solid fill">
            <a:extLst>
              <a:ext uri="{FF2B5EF4-FFF2-40B4-BE49-F238E27FC236}">
                <a16:creationId xmlns:a16="http://schemas.microsoft.com/office/drawing/2014/main" id="{A72A1E91-AF6E-6B86-9926-4466A4825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8219" y="-2265307"/>
            <a:ext cx="914400" cy="9144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57051-BC4D-7ACB-8DFC-8862C2E6F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750881"/>
            <a:ext cx="5157787" cy="3684588"/>
          </a:xfrm>
        </p:spPr>
        <p:txBody>
          <a:bodyPr/>
          <a:lstStyle/>
          <a:p>
            <a:r>
              <a:rPr lang="en-US" dirty="0"/>
              <a:t>Size</a:t>
            </a:r>
          </a:p>
          <a:p>
            <a:r>
              <a:rPr lang="en-US" dirty="0"/>
              <a:t>Weight</a:t>
            </a:r>
          </a:p>
          <a:p>
            <a:r>
              <a:rPr lang="en-US" dirty="0"/>
              <a:t>Carnivore?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98949B-C338-E2EE-BB78-D8D4BD90F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50881"/>
            <a:ext cx="5183188" cy="3684588"/>
          </a:xfrm>
        </p:spPr>
        <p:txBody>
          <a:bodyPr/>
          <a:lstStyle/>
          <a:p>
            <a:r>
              <a:rPr lang="en-US" dirty="0"/>
              <a:t>Pack animal?</a:t>
            </a:r>
          </a:p>
          <a:p>
            <a:r>
              <a:rPr lang="en-US" dirty="0"/>
              <a:t>Hot blooded?</a:t>
            </a:r>
          </a:p>
          <a:p>
            <a:r>
              <a:rPr lang="en-US" dirty="0"/>
              <a:t>Feathers?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A1459-D056-C410-775E-A6DC253EF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932C9E-5DA0-D6E2-1DFD-2F4AC84A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1390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E51B642-991A-CD6F-3912-5A450EBD86C7}"/>
              </a:ext>
            </a:extLst>
          </p:cNvPr>
          <p:cNvGrpSpPr/>
          <p:nvPr/>
        </p:nvGrpSpPr>
        <p:grpSpPr>
          <a:xfrm>
            <a:off x="1491343" y="2457994"/>
            <a:ext cx="3815025" cy="3729446"/>
            <a:chOff x="3816532" y="1528354"/>
            <a:chExt cx="3815025" cy="3729446"/>
          </a:xfrm>
        </p:grpSpPr>
        <p:pic>
          <p:nvPicPr>
            <p:cNvPr id="5" name="Graphic 4" descr="Server with solid fill">
              <a:extLst>
                <a:ext uri="{FF2B5EF4-FFF2-40B4-BE49-F238E27FC236}">
                  <a16:creationId xmlns:a16="http://schemas.microsoft.com/office/drawing/2014/main" id="{D47264B7-132C-9EFE-0B46-6A892C335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532" y="1528354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Server with solid fill">
              <a:extLst>
                <a:ext uri="{FF2B5EF4-FFF2-40B4-BE49-F238E27FC236}">
                  <a16:creationId xmlns:a16="http://schemas.microsoft.com/office/drawing/2014/main" id="{2F51F209-8183-36CD-49D7-9045EFA79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3407" y="1528354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Server with solid fill">
              <a:extLst>
                <a:ext uri="{FF2B5EF4-FFF2-40B4-BE49-F238E27FC236}">
                  <a16:creationId xmlns:a16="http://schemas.microsoft.com/office/drawing/2014/main" id="{B6A0C271-CE51-E061-D294-87B779BD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50282" y="1528354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Server with solid fill">
              <a:extLst>
                <a:ext uri="{FF2B5EF4-FFF2-40B4-BE49-F238E27FC236}">
                  <a16:creationId xmlns:a16="http://schemas.microsoft.com/office/drawing/2014/main" id="{EDD0A524-68E3-CB74-B703-5733C84A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7157" y="152835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Server with solid fill">
              <a:extLst>
                <a:ext uri="{FF2B5EF4-FFF2-40B4-BE49-F238E27FC236}">
                  <a16:creationId xmlns:a16="http://schemas.microsoft.com/office/drawing/2014/main" id="{EF8A11EA-650F-BC03-6D95-0C1EDBB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532" y="2466703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Server with solid fill">
              <a:extLst>
                <a:ext uri="{FF2B5EF4-FFF2-40B4-BE49-F238E27FC236}">
                  <a16:creationId xmlns:a16="http://schemas.microsoft.com/office/drawing/2014/main" id="{DD1B0B26-D8D0-8C80-7E34-54997B06A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3407" y="2466703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Server with solid fill">
              <a:extLst>
                <a:ext uri="{FF2B5EF4-FFF2-40B4-BE49-F238E27FC236}">
                  <a16:creationId xmlns:a16="http://schemas.microsoft.com/office/drawing/2014/main" id="{6A8174DA-BC28-65DA-9BB7-28604924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50282" y="2466703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Server with solid fill">
              <a:extLst>
                <a:ext uri="{FF2B5EF4-FFF2-40B4-BE49-F238E27FC236}">
                  <a16:creationId xmlns:a16="http://schemas.microsoft.com/office/drawing/2014/main" id="{D5BB5C60-3281-2BEB-1721-F9FECE2A5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7157" y="2466703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Server with solid fill">
              <a:extLst>
                <a:ext uri="{FF2B5EF4-FFF2-40B4-BE49-F238E27FC236}">
                  <a16:creationId xmlns:a16="http://schemas.microsoft.com/office/drawing/2014/main" id="{1A3DA024-8A71-CEB7-58AD-A50422F54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532" y="3405051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Server with solid fill">
              <a:extLst>
                <a:ext uri="{FF2B5EF4-FFF2-40B4-BE49-F238E27FC236}">
                  <a16:creationId xmlns:a16="http://schemas.microsoft.com/office/drawing/2014/main" id="{8CF23D27-5582-0DC0-F6D8-C42CF463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3407" y="3405051"/>
              <a:ext cx="914400" cy="914400"/>
            </a:xfrm>
            <a:prstGeom prst="rect">
              <a:avLst/>
            </a:prstGeom>
          </p:spPr>
        </p:pic>
        <p:pic>
          <p:nvPicPr>
            <p:cNvPr id="17" name="Graphic 16" descr="Server with solid fill">
              <a:extLst>
                <a:ext uri="{FF2B5EF4-FFF2-40B4-BE49-F238E27FC236}">
                  <a16:creationId xmlns:a16="http://schemas.microsoft.com/office/drawing/2014/main" id="{A65B39AB-DAFE-FAEF-4DC5-727C34C41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50282" y="3405051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Server with solid fill">
              <a:extLst>
                <a:ext uri="{FF2B5EF4-FFF2-40B4-BE49-F238E27FC236}">
                  <a16:creationId xmlns:a16="http://schemas.microsoft.com/office/drawing/2014/main" id="{E2E8F718-09E3-AB1D-C8C0-72E8871FE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7157" y="3405051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Server with solid fill">
              <a:extLst>
                <a:ext uri="{FF2B5EF4-FFF2-40B4-BE49-F238E27FC236}">
                  <a16:creationId xmlns:a16="http://schemas.microsoft.com/office/drawing/2014/main" id="{4A66AA51-4EEF-4F4D-B8F4-89E550CA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532" y="4343400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Server with solid fill">
              <a:extLst>
                <a:ext uri="{FF2B5EF4-FFF2-40B4-BE49-F238E27FC236}">
                  <a16:creationId xmlns:a16="http://schemas.microsoft.com/office/drawing/2014/main" id="{98DE70A7-56B9-E034-4277-859558588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83407" y="4343400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Server with solid fill">
              <a:extLst>
                <a:ext uri="{FF2B5EF4-FFF2-40B4-BE49-F238E27FC236}">
                  <a16:creationId xmlns:a16="http://schemas.microsoft.com/office/drawing/2014/main" id="{90D457C3-3F9B-BD0C-B8F7-BF503A945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50282" y="4343400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Server with solid fill">
              <a:extLst>
                <a:ext uri="{FF2B5EF4-FFF2-40B4-BE49-F238E27FC236}">
                  <a16:creationId xmlns:a16="http://schemas.microsoft.com/office/drawing/2014/main" id="{0F8626BF-1FA7-AE32-F17E-20A2F9CC3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7157" y="4343400"/>
              <a:ext cx="914400" cy="9144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8184116-30FB-C916-552B-15A314F5C976}"/>
              </a:ext>
            </a:extLst>
          </p:cNvPr>
          <p:cNvSpPr/>
          <p:nvPr/>
        </p:nvSpPr>
        <p:spPr>
          <a:xfrm>
            <a:off x="7029351" y="2595800"/>
            <a:ext cx="1754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61E8CE-6EFB-63B9-7334-08F97A2B9E6F}"/>
              </a:ext>
            </a:extLst>
          </p:cNvPr>
          <p:cNvSpPr/>
          <p:nvPr/>
        </p:nvSpPr>
        <p:spPr>
          <a:xfrm>
            <a:off x="7029351" y="4191483"/>
            <a:ext cx="305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GiraphLab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721E27-BB4B-B0D5-33B6-E5068B26D4CB}"/>
              </a:ext>
            </a:extLst>
          </p:cNvPr>
          <p:cNvSpPr/>
          <p:nvPr/>
        </p:nvSpPr>
        <p:spPr>
          <a:xfrm>
            <a:off x="7029351" y="5020218"/>
            <a:ext cx="2268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GraphX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5710A-CC2B-1AB5-D927-F7FE68A9D076}"/>
              </a:ext>
            </a:extLst>
          </p:cNvPr>
          <p:cNvSpPr/>
          <p:nvPr/>
        </p:nvSpPr>
        <p:spPr>
          <a:xfrm>
            <a:off x="7029351" y="3424535"/>
            <a:ext cx="2068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Giraph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24BF8-39CA-F975-18B7-9BC2713C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5321F423-741A-439F-B827-FE0C9DC49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6610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Scientist male outline">
            <a:extLst>
              <a:ext uri="{FF2B5EF4-FFF2-40B4-BE49-F238E27FC236}">
                <a16:creationId xmlns:a16="http://schemas.microsoft.com/office/drawing/2014/main" id="{6B93A6A7-681E-C830-8914-94F089D1F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79413">
            <a:off x="4045151" y="2110756"/>
            <a:ext cx="1722120" cy="1722120"/>
          </a:xfrm>
          <a:prstGeom prst="rect">
            <a:avLst/>
          </a:prstGeom>
          <a:scene3d>
            <a:camera prst="orthographicFront">
              <a:rot lat="0" lon="19799991" rev="0"/>
            </a:camera>
            <a:lightRig rig="threePt" dir="t"/>
          </a:scene3d>
        </p:spPr>
      </p:pic>
      <p:pic>
        <p:nvPicPr>
          <p:cNvPr id="5" name="Graphic 4" descr="Programmer female with solid fill">
            <a:extLst>
              <a:ext uri="{FF2B5EF4-FFF2-40B4-BE49-F238E27FC236}">
                <a16:creationId xmlns:a16="http://schemas.microsoft.com/office/drawing/2014/main" id="{B8D139B9-EC58-D3E9-7841-3BFFF8BF7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00000">
            <a:off x="5249913" y="2682242"/>
            <a:ext cx="1719072" cy="171907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E888D9E-9FB7-ADBB-594C-0E8EFF42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Observational Studies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0513E4-BB0D-CA71-0A80-338C09047F2D}"/>
              </a:ext>
            </a:extLst>
          </p:cNvPr>
          <p:cNvGrpSpPr/>
          <p:nvPr/>
        </p:nvGrpSpPr>
        <p:grpSpPr>
          <a:xfrm>
            <a:off x="5234940" y="2434235"/>
            <a:ext cx="1722119" cy="1989530"/>
            <a:chOff x="7089364" y="3732184"/>
            <a:chExt cx="914400" cy="1056388"/>
          </a:xfrm>
        </p:grpSpPr>
        <p:pic>
          <p:nvPicPr>
            <p:cNvPr id="9" name="Graphic 8" descr="Programmer female with solid fill">
              <a:extLst>
                <a:ext uri="{FF2B5EF4-FFF2-40B4-BE49-F238E27FC236}">
                  <a16:creationId xmlns:a16="http://schemas.microsoft.com/office/drawing/2014/main" id="{2DB82615-4B0B-A6AE-B297-75611DD8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00000" flipH="1">
              <a:off x="7089364" y="3874172"/>
              <a:ext cx="914400" cy="9144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89F2C7-3FFA-5FC7-4E2E-A4894F7E2C8F}"/>
                </a:ext>
              </a:extLst>
            </p:cNvPr>
            <p:cNvSpPr/>
            <p:nvPr/>
          </p:nvSpPr>
          <p:spPr>
            <a:xfrm>
              <a:off x="7261755" y="3732184"/>
              <a:ext cx="54053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???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E0B9AC-F4B5-0D21-7F8A-390EECB7E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8878FE-5DA5-5450-D4FB-1A437FE41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9667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F20201-5FC6-3CB2-B572-7C99E91A48A5}"/>
              </a:ext>
            </a:extLst>
          </p:cNvPr>
          <p:cNvSpPr txBox="1"/>
          <p:nvPr/>
        </p:nvSpPr>
        <p:spPr>
          <a:xfrm>
            <a:off x="3048544" y="3244334"/>
            <a:ext cx="609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https://link.springer.com/article/10.1007/s10664-016-9464-2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29DAE1-39EB-269A-E6AD-B448F97DE309}"/>
              </a:ext>
            </a:extLst>
          </p:cNvPr>
          <p:cNvSpPr txBox="1"/>
          <p:nvPr/>
        </p:nvSpPr>
        <p:spPr>
          <a:xfrm>
            <a:off x="2976698" y="1897521"/>
            <a:ext cx="609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Recurring opinions or productive improvements—what agile teams actually discuss in retrospectives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4D4B17-C649-F764-46DC-C0ED939893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3"/>
          <a:stretch/>
        </p:blipFill>
        <p:spPr>
          <a:xfrm>
            <a:off x="1183850" y="470416"/>
            <a:ext cx="10071726" cy="6286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9B1A-A887-44B2-746F-922501AB0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D3784-ABC4-7E70-CA53-214665277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10058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Keyboard outline">
            <a:extLst>
              <a:ext uri="{FF2B5EF4-FFF2-40B4-BE49-F238E27FC236}">
                <a16:creationId xmlns:a16="http://schemas.microsoft.com/office/drawing/2014/main" id="{B12F07EE-7213-578B-F1AC-C354D73DC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88755">
            <a:off x="3456039" y="2807008"/>
            <a:ext cx="1548580" cy="1548580"/>
          </a:xfrm>
          <a:prstGeom prst="rect">
            <a:avLst/>
          </a:prstGeom>
        </p:spPr>
      </p:pic>
      <p:pic>
        <p:nvPicPr>
          <p:cNvPr id="5" name="Graphic 4" descr="Cat outline">
            <a:extLst>
              <a:ext uri="{FF2B5EF4-FFF2-40B4-BE49-F238E27FC236}">
                <a16:creationId xmlns:a16="http://schemas.microsoft.com/office/drawing/2014/main" id="{89B60157-6ADE-EDCD-2B2B-3F5964E8B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4199" y="1477194"/>
            <a:ext cx="2037735" cy="2037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BB99FF-5F5A-4883-4877-9DABC37C66B4}"/>
              </a:ext>
            </a:extLst>
          </p:cNvPr>
          <p:cNvSpPr txBox="1"/>
          <p:nvPr/>
        </p:nvSpPr>
        <p:spPr>
          <a:xfrm>
            <a:off x="7561006" y="717755"/>
            <a:ext cx="183863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ubhyhoxqpvxoczglnhjndvzmhglicqmmofeoztzhhpolkiyeqbaiwhvlrprwgkmyapzosvmexvpktqzbdqmhkvmknuqbmvzanfkjlxmfzqqgevygfdhespwqmcttgfhrasdagh</a:t>
            </a:r>
          </a:p>
          <a:p>
            <a:endParaRPr lang="en-US" sz="28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845111-6684-46AF-F767-F57947ACB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AB3DD-65F6-D6D0-6257-E399EA15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46518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725E3F-07E4-799B-B1C0-A6AC155D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BEE2A-9374-4249-CF29-591B4650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5AFCDB1-4468-F0AF-A033-1EADF5DF9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06" y="0"/>
            <a:ext cx="7411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BBD68A-3F3D-84CB-D02E-080B6F62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512EF8-F2D1-9ADC-2E93-3DBC19CF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7" name="Graphic 6" descr="Open envelope outline">
            <a:extLst>
              <a:ext uri="{FF2B5EF4-FFF2-40B4-BE49-F238E27FC236}">
                <a16:creationId xmlns:a16="http://schemas.microsoft.com/office/drawing/2014/main" id="{82196D39-DB8F-DB98-776F-9CF3EEA45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0881" y="1801761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B2EB8B-365E-CF5C-0F6F-99D7393308DC}"/>
              </a:ext>
            </a:extLst>
          </p:cNvPr>
          <p:cNvSpPr/>
          <p:nvPr/>
        </p:nvSpPr>
        <p:spPr>
          <a:xfrm>
            <a:off x="1429162" y="765716"/>
            <a:ext cx="12378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379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D45A5F-3C32-3EFB-7387-9909F03F3B9D}"/>
              </a:ext>
            </a:extLst>
          </p:cNvPr>
          <p:cNvGrpSpPr/>
          <p:nvPr/>
        </p:nvGrpSpPr>
        <p:grpSpPr>
          <a:xfrm>
            <a:off x="5257848" y="1517087"/>
            <a:ext cx="1676304" cy="1199074"/>
            <a:chOff x="8782562" y="1276705"/>
            <a:chExt cx="1676304" cy="1199074"/>
          </a:xfrm>
        </p:grpSpPr>
        <p:pic>
          <p:nvPicPr>
            <p:cNvPr id="15" name="Graphic 14" descr="Scientist male outline">
              <a:extLst>
                <a:ext uri="{FF2B5EF4-FFF2-40B4-BE49-F238E27FC236}">
                  <a16:creationId xmlns:a16="http://schemas.microsoft.com/office/drawing/2014/main" id="{C596D532-2DC3-ACD3-0DC9-4C3584306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79413">
              <a:off x="8782562" y="1276705"/>
              <a:ext cx="1016428" cy="1016428"/>
            </a:xfrm>
            <a:prstGeom prst="rect">
              <a:avLst/>
            </a:prstGeom>
            <a:scene3d>
              <a:camera prst="orthographicFront">
                <a:rot lat="0" lon="19799991" rev="0"/>
              </a:camera>
              <a:lightRig rig="threePt" dir="t"/>
            </a:scene3d>
          </p:spPr>
        </p:pic>
        <p:pic>
          <p:nvPicPr>
            <p:cNvPr id="16" name="Graphic 15" descr="Programmer female with solid fill">
              <a:extLst>
                <a:ext uri="{FF2B5EF4-FFF2-40B4-BE49-F238E27FC236}">
                  <a16:creationId xmlns:a16="http://schemas.microsoft.com/office/drawing/2014/main" id="{EB5FECDC-6678-7CFF-B326-B1B86944D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300000">
              <a:off x="9444236" y="1461149"/>
              <a:ext cx="1014630" cy="101463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D1E51E4-370A-0866-7AD2-9B8910ACF21D}"/>
              </a:ext>
            </a:extLst>
          </p:cNvPr>
          <p:cNvSpPr/>
          <p:nvPr/>
        </p:nvSpPr>
        <p:spPr>
          <a:xfrm>
            <a:off x="5595903" y="623379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</a:p>
        </p:txBody>
      </p:sp>
      <p:pic>
        <p:nvPicPr>
          <p:cNvPr id="19" name="Graphic 18" descr="Microphone outline">
            <a:extLst>
              <a:ext uri="{FF2B5EF4-FFF2-40B4-BE49-F238E27FC236}">
                <a16:creationId xmlns:a16="http://schemas.microsoft.com/office/drawing/2014/main" id="{AAA41E99-A794-13A3-5619-094F28D916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26843" y="1546709"/>
            <a:ext cx="1099201" cy="1099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027742-306E-3179-7860-B0F023F7FC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492" y="3065597"/>
            <a:ext cx="5025912" cy="1914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AA1752-E8F0-CD11-AA4F-BFAA7D3615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95903" y="3121397"/>
            <a:ext cx="3081636" cy="287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6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8101-DD82-3DF2-C1A3-8CE37D75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9791"/>
            <a:ext cx="10515600" cy="1325563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pic>
        <p:nvPicPr>
          <p:cNvPr id="11" name="Graphic 10" descr="Greek Pillar outline">
            <a:extLst>
              <a:ext uri="{FF2B5EF4-FFF2-40B4-BE49-F238E27FC236}">
                <a16:creationId xmlns:a16="http://schemas.microsoft.com/office/drawing/2014/main" id="{3CA99BFA-75C8-915E-82AA-CCE5B92C4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765" y="2251574"/>
            <a:ext cx="1972492" cy="1972492"/>
          </a:xfrm>
          <a:prstGeom prst="rect">
            <a:avLst/>
          </a:prstGeom>
        </p:spPr>
      </p:pic>
      <p:pic>
        <p:nvPicPr>
          <p:cNvPr id="12" name="Graphic 11" descr="Greek Pillar outline">
            <a:extLst>
              <a:ext uri="{FF2B5EF4-FFF2-40B4-BE49-F238E27FC236}">
                <a16:creationId xmlns:a16="http://schemas.microsoft.com/office/drawing/2014/main" id="{F84647B8-ECC8-7DF2-96CC-194E06FB9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9783" y="2251574"/>
            <a:ext cx="1972492" cy="1972492"/>
          </a:xfrm>
          <a:prstGeom prst="rect">
            <a:avLst/>
          </a:prstGeom>
        </p:spPr>
      </p:pic>
      <p:pic>
        <p:nvPicPr>
          <p:cNvPr id="13" name="Graphic 12" descr="Greek Pillar outline">
            <a:extLst>
              <a:ext uri="{FF2B5EF4-FFF2-40B4-BE49-F238E27FC236}">
                <a16:creationId xmlns:a16="http://schemas.microsoft.com/office/drawing/2014/main" id="{6E4F9758-6B38-1AEC-C493-B21E24BF6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3801" y="2251574"/>
            <a:ext cx="1972492" cy="1972492"/>
          </a:xfrm>
          <a:prstGeom prst="rect">
            <a:avLst/>
          </a:prstGeom>
        </p:spPr>
      </p:pic>
      <p:pic>
        <p:nvPicPr>
          <p:cNvPr id="3" name="Graphic 2" descr="Run with solid fill">
            <a:extLst>
              <a:ext uri="{FF2B5EF4-FFF2-40B4-BE49-F238E27FC236}">
                <a16:creationId xmlns:a16="http://schemas.microsoft.com/office/drawing/2014/main" id="{EB13B744-E7F8-860D-845E-81C8B5661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515138" y="1220391"/>
            <a:ext cx="481781" cy="17993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D50B5D5-1DBE-9070-18CF-25D3A5326DE2}"/>
              </a:ext>
            </a:extLst>
          </p:cNvPr>
          <p:cNvGrpSpPr/>
          <p:nvPr/>
        </p:nvGrpSpPr>
        <p:grpSpPr>
          <a:xfrm>
            <a:off x="8782562" y="1276705"/>
            <a:ext cx="1676304" cy="1199074"/>
            <a:chOff x="8782562" y="1276705"/>
            <a:chExt cx="1676304" cy="1199074"/>
          </a:xfrm>
        </p:grpSpPr>
        <p:pic>
          <p:nvPicPr>
            <p:cNvPr id="4" name="Graphic 3" descr="Scientist male outline">
              <a:extLst>
                <a:ext uri="{FF2B5EF4-FFF2-40B4-BE49-F238E27FC236}">
                  <a16:creationId xmlns:a16="http://schemas.microsoft.com/office/drawing/2014/main" id="{9384FA66-90D5-521D-830E-40D67279C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479413">
              <a:off x="8782562" y="1276705"/>
              <a:ext cx="1016428" cy="1016428"/>
            </a:xfrm>
            <a:prstGeom prst="rect">
              <a:avLst/>
            </a:prstGeom>
            <a:scene3d>
              <a:camera prst="orthographicFront">
                <a:rot lat="0" lon="19799991" rev="0"/>
              </a:camera>
              <a:lightRig rig="threePt" dir="t"/>
            </a:scene3d>
          </p:spPr>
        </p:pic>
        <p:pic>
          <p:nvPicPr>
            <p:cNvPr id="5" name="Graphic 4" descr="Programmer female with solid fill">
              <a:extLst>
                <a:ext uri="{FF2B5EF4-FFF2-40B4-BE49-F238E27FC236}">
                  <a16:creationId xmlns:a16="http://schemas.microsoft.com/office/drawing/2014/main" id="{494EC69D-E147-DCD1-554F-1041F7335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300000">
              <a:off x="9444236" y="1461149"/>
              <a:ext cx="1014630" cy="101463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28EF7F-D696-CFD6-195F-F3FAE3FAFFDE}"/>
              </a:ext>
            </a:extLst>
          </p:cNvPr>
          <p:cNvGrpSpPr/>
          <p:nvPr/>
        </p:nvGrpSpPr>
        <p:grpSpPr>
          <a:xfrm>
            <a:off x="1178507" y="1511264"/>
            <a:ext cx="1529882" cy="914400"/>
            <a:chOff x="1178507" y="1511264"/>
            <a:chExt cx="1529882" cy="914400"/>
          </a:xfrm>
        </p:grpSpPr>
        <p:pic>
          <p:nvPicPr>
            <p:cNvPr id="7" name="Graphic 6" descr="Man with solid fill">
              <a:extLst>
                <a:ext uri="{FF2B5EF4-FFF2-40B4-BE49-F238E27FC236}">
                  <a16:creationId xmlns:a16="http://schemas.microsoft.com/office/drawing/2014/main" id="{8E36CD43-5D38-8F91-190A-5276E13B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93989" y="1511264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Man with solid fill">
              <a:extLst>
                <a:ext uri="{FF2B5EF4-FFF2-40B4-BE49-F238E27FC236}">
                  <a16:creationId xmlns:a16="http://schemas.microsoft.com/office/drawing/2014/main" id="{48AC618C-5A47-875B-D704-240B9751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78507" y="1511264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6AAD05-874A-94C9-9947-4F206D33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B232546-129E-CDE6-F252-C848F956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4207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3A95-A53C-151A-3AC0-572C1EE3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6C4A2-F319-7C56-0FB0-550656B74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ic 3" descr="Greek Pillar outline">
            <a:extLst>
              <a:ext uri="{FF2B5EF4-FFF2-40B4-BE49-F238E27FC236}">
                <a16:creationId xmlns:a16="http://schemas.microsoft.com/office/drawing/2014/main" id="{5DCD4F50-C2D3-E30E-9738-4D58D68FA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277106">
            <a:off x="4788620" y="1903308"/>
            <a:ext cx="1972492" cy="1972492"/>
          </a:xfrm>
          <a:prstGeom prst="rect">
            <a:avLst/>
          </a:prstGeom>
        </p:spPr>
      </p:pic>
      <p:pic>
        <p:nvPicPr>
          <p:cNvPr id="5" name="Graphic 4" descr="Greek Pillar outline">
            <a:extLst>
              <a:ext uri="{FF2B5EF4-FFF2-40B4-BE49-F238E27FC236}">
                <a16:creationId xmlns:a16="http://schemas.microsoft.com/office/drawing/2014/main" id="{1E7780D5-417E-B2A7-2BBE-B2D3278D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250366">
            <a:off x="4926538" y="4204471"/>
            <a:ext cx="1972492" cy="1972492"/>
          </a:xfrm>
          <a:prstGeom prst="rect">
            <a:avLst/>
          </a:prstGeom>
        </p:spPr>
      </p:pic>
      <p:pic>
        <p:nvPicPr>
          <p:cNvPr id="6" name="Graphic 5" descr="Greek Pillar outline">
            <a:extLst>
              <a:ext uri="{FF2B5EF4-FFF2-40B4-BE49-F238E27FC236}">
                <a16:creationId xmlns:a16="http://schemas.microsoft.com/office/drawing/2014/main" id="{2B88246A-F5C7-CF80-C8F1-D158EA779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608419">
            <a:off x="4589565" y="3015048"/>
            <a:ext cx="1972492" cy="197249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29DEA-EA9C-E286-DD48-0C8FFC867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B5D2A-D8CA-FF96-3EFD-9A98095CA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558859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00">
        <p159:morph option="byObject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B9E78-C4CD-B886-CF67-5AC637413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Hire me! </a:t>
            </a:r>
          </a:p>
          <a:p>
            <a:pPr marL="0" indent="0">
              <a:buNone/>
            </a:pPr>
            <a:r>
              <a:rPr lang="en-US" dirty="0"/>
              <a:t>I teach workshops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www.hillelwayne.com/consulting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Past clients: NASA, Netflix, Facebook, CrowdStrike, McKinsey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E0B473-249F-8364-0A52-1BF67163E83B}"/>
              </a:ext>
            </a:extLst>
          </p:cNvPr>
          <p:cNvSpPr/>
          <p:nvPr/>
        </p:nvSpPr>
        <p:spPr>
          <a:xfrm>
            <a:off x="4867137" y="566241"/>
            <a:ext cx="24577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ADVERT</a:t>
            </a:r>
          </a:p>
        </p:txBody>
      </p:sp>
      <p:pic>
        <p:nvPicPr>
          <p:cNvPr id="8" name="Screen Recording 7">
            <a:hlinkClick r:id="" action="ppaction://media"/>
            <a:extLst>
              <a:ext uri="{FF2B5EF4-FFF2-40B4-BE49-F238E27FC236}">
                <a16:creationId xmlns:a16="http://schemas.microsoft.com/office/drawing/2014/main" id="{61250C6D-41F3-E650-FC80-5F1F13A157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49.5691"/>
                  <p14:bmkLst>
                    <p14:bmk name="Bookmark 1" time="32.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4637" y="0"/>
            <a:ext cx="487363" cy="48736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7F681-AB8E-393E-1DCC-7193B88F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DA3E6-732A-5309-44C3-791C4EE9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3884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0">
                    <p:cTn id="7" repeatCount="indefinite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8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8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0">
                    <p:cTn id="7" repeatCount="indefinite" fill="hold" display="0">
                      <p:stCondLst>
                        <p:cond delay="indefinite"/>
                      </p:stCondLst>
                    </p:cTn>
                    <p:tgtEl>
                      <p:spTgt spid="8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12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F7519-5F7B-0B73-D7C1-BC1BDEEC5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AACF8-B2FB-6BE3-1A93-8E65670CD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D6863-91CA-3AD9-CD88-C523257C5DE6}"/>
              </a:ext>
            </a:extLst>
          </p:cNvPr>
          <p:cNvSpPr/>
          <p:nvPr/>
        </p:nvSpPr>
        <p:spPr>
          <a:xfrm>
            <a:off x="3370734" y="-923330"/>
            <a:ext cx="5450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Intentionall</a:t>
            </a:r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y Blank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77C80C-547D-8613-6BD4-D96BBBED5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AC8AB-BE49-4537-67B1-6558BC28F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891860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33C5F38-788A-742A-36F4-991636326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066186">
            <a:off x="5915584" y="3842887"/>
            <a:ext cx="562537" cy="56253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A156E8A-8EA4-01B4-0272-EE8A8DEBB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888" y="4512608"/>
            <a:ext cx="1455644" cy="145564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BECEF1-65E3-E406-7371-84BFEA33B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52161" y="2398739"/>
            <a:ext cx="562537" cy="56253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BE2B811-80E7-9BA9-55BB-C216EFC50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4501303">
            <a:off x="3692599" y="3769079"/>
            <a:ext cx="562537" cy="5625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92A82B-542B-8A11-FF0E-EA7397303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BB485B-F8CD-534E-7D97-65EDDE218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04250A-1FEB-DF8D-C694-32BE2DCF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51788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3318C-C108-33F2-2B67-A3786AE498B9}"/>
              </a:ext>
            </a:extLst>
          </p:cNvPr>
          <p:cNvSpPr/>
          <p:nvPr/>
        </p:nvSpPr>
        <p:spPr>
          <a:xfrm>
            <a:off x="3434560" y="2965999"/>
            <a:ext cx="1754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1CA9DF-228D-892F-D6E3-A5811D0BFAC0}"/>
              </a:ext>
            </a:extLst>
          </p:cNvPr>
          <p:cNvSpPr/>
          <p:nvPr/>
        </p:nvSpPr>
        <p:spPr>
          <a:xfrm>
            <a:off x="4568049" y="1123348"/>
            <a:ext cx="305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GiraphLab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40258-C950-8575-276F-B731AC3ECF72}"/>
              </a:ext>
            </a:extLst>
          </p:cNvPr>
          <p:cNvSpPr/>
          <p:nvPr/>
        </p:nvSpPr>
        <p:spPr>
          <a:xfrm>
            <a:off x="4903736" y="4811322"/>
            <a:ext cx="2268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GraphX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2960D5-37B7-658A-69C8-AD5DFDE62890}"/>
              </a:ext>
            </a:extLst>
          </p:cNvPr>
          <p:cNvSpPr/>
          <p:nvPr/>
        </p:nvSpPr>
        <p:spPr>
          <a:xfrm>
            <a:off x="7003435" y="2967335"/>
            <a:ext cx="2068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Giraph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FC9EFAF-7765-47A9-B796-651B4178C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0478630" y="7833671"/>
            <a:ext cx="845165" cy="8451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D9B9B45-A368-6A56-DDD1-FA1B6DA6924D}"/>
              </a:ext>
            </a:extLst>
          </p:cNvPr>
          <p:cNvSpPr/>
          <p:nvPr/>
        </p:nvSpPr>
        <p:spPr>
          <a:xfrm>
            <a:off x="2711086" y="101937"/>
            <a:ext cx="6654126" cy="665412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B7AC0C-B2C2-94CF-79BF-E0FC11E58082}"/>
              </a:ext>
            </a:extLst>
          </p:cNvPr>
          <p:cNvCxnSpPr>
            <a:stCxn id="6" idx="1"/>
            <a:endCxn id="6" idx="5"/>
          </p:cNvCxnSpPr>
          <p:nvPr/>
        </p:nvCxnSpPr>
        <p:spPr>
          <a:xfrm>
            <a:off x="3685560" y="1076411"/>
            <a:ext cx="4705178" cy="47051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FC6285-36E9-42D7-8962-D5C7A5E79A0D}"/>
              </a:ext>
            </a:extLst>
          </p:cNvPr>
          <p:cNvCxnSpPr>
            <a:cxnSpLocks/>
            <a:stCxn id="6" idx="7"/>
            <a:endCxn id="6" idx="3"/>
          </p:cNvCxnSpPr>
          <p:nvPr/>
        </p:nvCxnSpPr>
        <p:spPr>
          <a:xfrm flipH="1">
            <a:off x="3685560" y="1076411"/>
            <a:ext cx="4705178" cy="47051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BBBEE9B-3D21-6A8E-808E-B4373B6C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1CB3578-28EA-4DAA-E824-3FDA2F11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361222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72 -0.60903 L -6.25E-7 4.81481E-6 " pathEditMode="relative" rAng="0" ptsTypes="AA">
                                      <p:cBhvr>
                                        <p:cTn id="6" dur="2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0" y="3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B6B59D7-A444-F2E5-D7CF-27842A00D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BB7174-86B7-7407-5B1F-535410DF14C8}"/>
              </a:ext>
            </a:extLst>
          </p:cNvPr>
          <p:cNvSpPr/>
          <p:nvPr/>
        </p:nvSpPr>
        <p:spPr>
          <a:xfrm>
            <a:off x="4764365" y="3504134"/>
            <a:ext cx="2486891" cy="134283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F114C-DD89-AFDC-50AF-835F8640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07BD2-3341-C49F-82E3-6968996E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96893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1F4D933-1E1E-3598-E419-E0A2AB14D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90302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E4A8C0E7-067A-2063-9962-3B90A108B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02" y="962836"/>
            <a:ext cx="5701698" cy="3571063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FB25A5E-C98D-F651-383C-8293C82D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DA3BFC2-B354-6FF6-D32D-2034B87F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94076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BBB8F52-3BD5-9FA4-30BD-9BDB71543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967" t="3091" r="29294" b="5024"/>
          <a:stretch/>
        </p:blipFill>
        <p:spPr>
          <a:xfrm>
            <a:off x="3531704" y="212034"/>
            <a:ext cx="5088835" cy="630140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DD46DB-19E2-34FC-DC2B-388B63324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DC70F-509D-2367-5492-A855B511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42103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A38C0-F6B9-7634-ACBB-E8D7E10A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1709738"/>
            <a:ext cx="11081979" cy="2852737"/>
          </a:xfrm>
        </p:spPr>
        <p:txBody>
          <a:bodyPr/>
          <a:lstStyle/>
          <a:p>
            <a:r>
              <a:rPr lang="en-US" dirty="0"/>
              <a:t>https://www.hillelwayne.com/post/this-is-how-science-happens/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BEDC0-2D5B-CC60-C0E1-9E923A616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2E24D-4301-4512-9E24-0D79C2413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AFAAA-555D-499C-7A1E-7D6809D54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8179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F936BF05-E47B-721F-36D8-908364B649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295108"/>
              </p:ext>
            </p:extLst>
          </p:nvPr>
        </p:nvGraphicFramePr>
        <p:xfrm>
          <a:off x="1747522" y="996105"/>
          <a:ext cx="8696955" cy="48657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79797">
                  <a:extLst>
                    <a:ext uri="{9D8B030D-6E8A-4147-A177-3AD203B41FA5}">
                      <a16:colId xmlns:a16="http://schemas.microsoft.com/office/drawing/2014/main" val="1625545965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351506374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1074405809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393590231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833627747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1969684355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391282943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477910218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2074416075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944864983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4273037621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1032580425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1213944943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186519297"/>
                    </a:ext>
                  </a:extLst>
                </a:gridCol>
                <a:gridCol w="579797">
                  <a:extLst>
                    <a:ext uri="{9D8B030D-6E8A-4147-A177-3AD203B41FA5}">
                      <a16:colId xmlns:a16="http://schemas.microsoft.com/office/drawing/2014/main" val="32691659"/>
                    </a:ext>
                  </a:extLst>
                </a:gridCol>
              </a:tblGrid>
              <a:tr h="4865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1037001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9634250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45248124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8173996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4430301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0484422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2605174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225443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3110066"/>
                  </a:ext>
                </a:extLst>
              </a:tr>
              <a:tr h="4865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908464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08EB44C-8522-297D-92D7-F645CB23821B}"/>
              </a:ext>
            </a:extLst>
          </p:cNvPr>
          <p:cNvSpPr txBox="1"/>
          <p:nvPr/>
        </p:nvSpPr>
        <p:spPr>
          <a:xfrm>
            <a:off x="5204460" y="419100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C++ Projects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12102F0-8816-8B33-CE84-85583D12A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1042432"/>
            <a:ext cx="406403" cy="406403"/>
          </a:xfrm>
          <a:prstGeom prst="rect">
            <a:avLst/>
          </a:prstGeom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6A5392F-6FD7-B891-75E7-8EC27EF09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296" y="1042432"/>
            <a:ext cx="406403" cy="406403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7D13290-5E88-71BA-0C22-6801819B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499" y="1042432"/>
            <a:ext cx="406403" cy="40640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F6341F6-3274-D3DC-5ACD-7263B02DA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702" y="1042432"/>
            <a:ext cx="406403" cy="40640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283A1BC-9B89-C52E-74AA-E682BE047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905" y="1042431"/>
            <a:ext cx="406403" cy="406403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32B92744-4182-30F1-3FD1-F30243604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277" y="1042432"/>
            <a:ext cx="406403" cy="40640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9D26BD4-8B36-EEEA-CE8A-A97EBDDCF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480" y="1042431"/>
            <a:ext cx="406403" cy="40640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A58E605-C017-43D6-A0E0-76A672B59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52" y="1042432"/>
            <a:ext cx="406403" cy="40640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C410A6A-2775-BCF0-7525-E2F1BD41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055" y="1042431"/>
            <a:ext cx="406403" cy="40640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89F5485-FC49-3429-C4EF-94077EE75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27" y="1042432"/>
            <a:ext cx="406403" cy="40640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3FD41F0-B925-66DE-3F4E-89A7F9749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30" y="1042431"/>
            <a:ext cx="406403" cy="40640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4898012-BC37-2AB6-582B-6EC759EC0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021" y="1042432"/>
            <a:ext cx="406403" cy="406403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808F6CB-9CD4-A22D-B84D-70CDBCE2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224" y="1042431"/>
            <a:ext cx="406403" cy="406403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5F11A9-710A-0DF4-489A-2D31B3E5C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596" y="1042432"/>
            <a:ext cx="406403" cy="40640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404243D-4EAF-C2A1-5E45-10CD286BD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99" y="1042431"/>
            <a:ext cx="406403" cy="40640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B27020F2-BD9A-D27B-B574-BADF8B159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8" y="1547590"/>
            <a:ext cx="406403" cy="40640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B48330A-1DEB-2AD6-9480-62009327F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001" y="1547589"/>
            <a:ext cx="406403" cy="406403"/>
          </a:xfrm>
          <a:prstGeom prst="rect">
            <a:avLst/>
          </a:prstGeom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8CEB4BBE-49FD-BCBD-9900-E29D0A22A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1958DE27-D50C-EC23-624D-F4BA5987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978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E329923-DCB4-B6B3-AA4B-D8AFCD520F88}"/>
              </a:ext>
            </a:extLst>
          </p:cNvPr>
          <p:cNvGrpSpPr/>
          <p:nvPr/>
        </p:nvGrpSpPr>
        <p:grpSpPr>
          <a:xfrm>
            <a:off x="1128635" y="1415955"/>
            <a:ext cx="2116010" cy="3471743"/>
            <a:chOff x="5072056" y="3047162"/>
            <a:chExt cx="1580117" cy="2592502"/>
          </a:xfrm>
        </p:grpSpPr>
        <p:pic>
          <p:nvPicPr>
            <p:cNvPr id="15" name="Graphic 14" descr="Man with solid fill">
              <a:extLst>
                <a:ext uri="{FF2B5EF4-FFF2-40B4-BE49-F238E27FC236}">
                  <a16:creationId xmlns:a16="http://schemas.microsoft.com/office/drawing/2014/main" id="{BF845CD6-F7D9-43CA-700C-C5B7C686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72056" y="4059547"/>
              <a:ext cx="1580117" cy="15801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720948-7BBD-E47A-E5F0-EF65EFB41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56895" y="3047162"/>
              <a:ext cx="1410441" cy="1580118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31215A5-1B60-5D16-B243-C269DF34ED1B}"/>
              </a:ext>
            </a:extLst>
          </p:cNvPr>
          <p:cNvGrpSpPr/>
          <p:nvPr/>
        </p:nvGrpSpPr>
        <p:grpSpPr>
          <a:xfrm>
            <a:off x="4599422" y="1415955"/>
            <a:ext cx="2116010" cy="3471743"/>
            <a:chOff x="4589590" y="78768"/>
            <a:chExt cx="2116010" cy="347174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A361B73-AE9F-6124-0364-C5A2B40FB41A}"/>
                </a:ext>
              </a:extLst>
            </p:cNvPr>
            <p:cNvGrpSpPr/>
            <p:nvPr/>
          </p:nvGrpSpPr>
          <p:grpSpPr>
            <a:xfrm>
              <a:off x="4589590" y="78768"/>
              <a:ext cx="2116010" cy="3471743"/>
              <a:chOff x="5072056" y="3047162"/>
              <a:chExt cx="1580117" cy="2592502"/>
            </a:xfrm>
          </p:grpSpPr>
          <p:pic>
            <p:nvPicPr>
              <p:cNvPr id="21" name="Graphic 20" descr="Man with solid fill">
                <a:extLst>
                  <a:ext uri="{FF2B5EF4-FFF2-40B4-BE49-F238E27FC236}">
                    <a16:creationId xmlns:a16="http://schemas.microsoft.com/office/drawing/2014/main" id="{92333AC9-D8D6-CFCA-E085-96A0E1660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72056" y="4059547"/>
                <a:ext cx="1580117" cy="158011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7E9B2D5-162E-AE6F-E1AD-3FD1FDF4EE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56895" y="3047162"/>
                <a:ext cx="1410441" cy="1580118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39236EE-160A-7750-DDB6-742552516F9F}"/>
                </a:ext>
              </a:extLst>
            </p:cNvPr>
            <p:cNvGrpSpPr/>
            <p:nvPr/>
          </p:nvGrpSpPr>
          <p:grpSpPr>
            <a:xfrm>
              <a:off x="4999320" y="1444920"/>
              <a:ext cx="836640" cy="560520"/>
              <a:chOff x="4999320" y="1444920"/>
              <a:chExt cx="836640" cy="5605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9FC18881-284E-9F58-E452-7A7BB2604C08}"/>
                      </a:ext>
                    </a:extLst>
                  </p14:cNvPr>
                  <p14:cNvContentPartPr/>
                  <p14:nvPr/>
                </p14:nvContentPartPr>
                <p14:xfrm>
                  <a:off x="4999320" y="1444920"/>
                  <a:ext cx="836640" cy="560520"/>
                </p14:xfrm>
              </p:contentPart>
            </mc:Choice>
            <mc:Fallback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9FC18881-284E-9F58-E452-7A7BB2604C0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990680" y="1436280"/>
                    <a:ext cx="854280" cy="57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EC43CFCA-DAF7-B047-CEAD-7D05AF138BC6}"/>
                      </a:ext>
                    </a:extLst>
                  </p14:cNvPr>
                  <p14:cNvContentPartPr/>
                  <p14:nvPr/>
                </p14:nvContentPartPr>
                <p14:xfrm>
                  <a:off x="5108040" y="1522680"/>
                  <a:ext cx="135000" cy="148680"/>
                </p14:xfrm>
              </p:contentPart>
            </mc:Choice>
            <mc:Fallback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EC43CFCA-DAF7-B047-CEAD-7D05AF138BC6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099040" y="1513680"/>
                    <a:ext cx="152640" cy="166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727528D-B30E-1DFF-40C0-B4EC08F840B7}"/>
              </a:ext>
            </a:extLst>
          </p:cNvPr>
          <p:cNvGrpSpPr/>
          <p:nvPr/>
        </p:nvGrpSpPr>
        <p:grpSpPr>
          <a:xfrm>
            <a:off x="6391622" y="1415955"/>
            <a:ext cx="2116010" cy="3471743"/>
            <a:chOff x="6381790" y="78768"/>
            <a:chExt cx="2116010" cy="34717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E24B32-3316-2A07-3BF2-8A71D23E3A49}"/>
                </a:ext>
              </a:extLst>
            </p:cNvPr>
            <p:cNvGrpSpPr/>
            <p:nvPr/>
          </p:nvGrpSpPr>
          <p:grpSpPr>
            <a:xfrm>
              <a:off x="6381790" y="78768"/>
              <a:ext cx="2116010" cy="3471743"/>
              <a:chOff x="5072056" y="3047162"/>
              <a:chExt cx="1580117" cy="2592502"/>
            </a:xfrm>
          </p:grpSpPr>
          <p:pic>
            <p:nvPicPr>
              <p:cNvPr id="24" name="Graphic 23" descr="Man with solid fill">
                <a:extLst>
                  <a:ext uri="{FF2B5EF4-FFF2-40B4-BE49-F238E27FC236}">
                    <a16:creationId xmlns:a16="http://schemas.microsoft.com/office/drawing/2014/main" id="{C20F235F-3FC7-974B-2945-BE4F380D0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72056" y="4059547"/>
                <a:ext cx="1580117" cy="1580117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29878C5-8830-2D30-E9FA-F6E84D1819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56895" y="3047162"/>
                <a:ext cx="1410441" cy="1580118"/>
              </a:xfrm>
              <a:prstGeom prst="rect">
                <a:avLst/>
              </a:prstGeom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6B04CB7-53A4-F84A-7AF1-48C41B8BB2BC}"/>
                </a:ext>
              </a:extLst>
            </p:cNvPr>
            <p:cNvGrpSpPr/>
            <p:nvPr/>
          </p:nvGrpSpPr>
          <p:grpSpPr>
            <a:xfrm>
              <a:off x="6907320" y="761640"/>
              <a:ext cx="1253160" cy="479520"/>
              <a:chOff x="6907320" y="761640"/>
              <a:chExt cx="1253160" cy="4795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0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C12D22D6-DF1D-42F2-4518-31B8C43A36D1}"/>
                      </a:ext>
                    </a:extLst>
                  </p14:cNvPr>
                  <p14:cNvContentPartPr/>
                  <p14:nvPr/>
                </p14:nvContentPartPr>
                <p14:xfrm>
                  <a:off x="7435800" y="1010040"/>
                  <a:ext cx="387720" cy="231120"/>
                </p14:xfrm>
              </p:contentPart>
            </mc:Choice>
            <mc:Fallback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C12D22D6-DF1D-42F2-4518-31B8C43A36D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427160" y="1001400"/>
                    <a:ext cx="40536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AE59E57-2817-E470-F379-62367B86AEF7}"/>
                      </a:ext>
                    </a:extLst>
                  </p14:cNvPr>
                  <p14:cNvContentPartPr/>
                  <p14:nvPr/>
                </p14:nvContentPartPr>
                <p14:xfrm>
                  <a:off x="7825320" y="1097160"/>
                  <a:ext cx="335160" cy="61560"/>
                </p14:xfrm>
              </p:contentPart>
            </mc:Choice>
            <mc:Fallback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AE59E57-2817-E470-F379-62367B86AEF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816680" y="1088160"/>
                    <a:ext cx="35280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7FCD3B19-CFCF-0560-E76C-DC69B6896C75}"/>
                      </a:ext>
                    </a:extLst>
                  </p14:cNvPr>
                  <p14:cNvContentPartPr/>
                  <p14:nvPr/>
                </p14:nvContentPartPr>
                <p14:xfrm>
                  <a:off x="6907320" y="761640"/>
                  <a:ext cx="552960" cy="313200"/>
                </p14:xfrm>
              </p:contentPart>
            </mc:Choice>
            <mc:Fallback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7FCD3B19-CFCF-0560-E76C-DC69B6896C75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898320" y="753000"/>
                    <a:ext cx="570600" cy="330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6D40C0D-73FD-38E5-A280-F6A59A7BAB22}"/>
                    </a:ext>
                  </a:extLst>
                </p14:cNvPr>
                <p14:cNvContentPartPr/>
                <p14:nvPr/>
              </p14:nvContentPartPr>
              <p14:xfrm>
                <a:off x="6978240" y="1814640"/>
                <a:ext cx="215640" cy="2926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6D40C0D-73FD-38E5-A280-F6A59A7BAB2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69240" y="1805640"/>
                  <a:ext cx="233280" cy="31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5098247-61C9-A084-84F4-FBC939B9CAE2}"/>
              </a:ext>
            </a:extLst>
          </p:cNvPr>
          <p:cNvGrpSpPr/>
          <p:nvPr/>
        </p:nvGrpSpPr>
        <p:grpSpPr>
          <a:xfrm>
            <a:off x="2878777" y="1415955"/>
            <a:ext cx="2116010" cy="3471743"/>
            <a:chOff x="2868945" y="78768"/>
            <a:chExt cx="2116010" cy="347174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7F73709-E426-5DBB-C391-29F25421809A}"/>
                </a:ext>
              </a:extLst>
            </p:cNvPr>
            <p:cNvGrpSpPr/>
            <p:nvPr/>
          </p:nvGrpSpPr>
          <p:grpSpPr>
            <a:xfrm>
              <a:off x="2868945" y="78768"/>
              <a:ext cx="2116010" cy="3471743"/>
              <a:chOff x="5072056" y="3047162"/>
              <a:chExt cx="1580117" cy="2592502"/>
            </a:xfrm>
          </p:grpSpPr>
          <p:pic>
            <p:nvPicPr>
              <p:cNvPr id="18" name="Graphic 17" descr="Man with solid fill">
                <a:extLst>
                  <a:ext uri="{FF2B5EF4-FFF2-40B4-BE49-F238E27FC236}">
                    <a16:creationId xmlns:a16="http://schemas.microsoft.com/office/drawing/2014/main" id="{6BADD411-8D4A-B908-1582-AC0859439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72056" y="4059547"/>
                <a:ext cx="1580117" cy="158011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F6C5D09-CFBF-5700-46B9-429DF86AB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56895" y="3047162"/>
                <a:ext cx="1410441" cy="158011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99FD391-5E05-FACF-4A89-8CAB4A243386}"/>
                    </a:ext>
                  </a:extLst>
                </p14:cNvPr>
                <p14:cNvContentPartPr/>
                <p14:nvPr/>
              </p14:nvContentPartPr>
              <p14:xfrm>
                <a:off x="3474360" y="1413600"/>
                <a:ext cx="515520" cy="1666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99FD391-5E05-FACF-4A89-8CAB4A24338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65720" y="1404600"/>
                  <a:ext cx="53316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7D26392-1FA3-1E60-42E1-A2CAA89E7069}"/>
              </a:ext>
            </a:extLst>
          </p:cNvPr>
          <p:cNvGrpSpPr/>
          <p:nvPr/>
        </p:nvGrpSpPr>
        <p:grpSpPr>
          <a:xfrm>
            <a:off x="8183821" y="1415955"/>
            <a:ext cx="2116010" cy="3471743"/>
            <a:chOff x="8173989" y="78768"/>
            <a:chExt cx="2116010" cy="347174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C5EBE91-1FAC-5947-3152-64EF1760DBA3}"/>
                </a:ext>
              </a:extLst>
            </p:cNvPr>
            <p:cNvGrpSpPr/>
            <p:nvPr/>
          </p:nvGrpSpPr>
          <p:grpSpPr>
            <a:xfrm>
              <a:off x="8173989" y="78768"/>
              <a:ext cx="2116010" cy="3471743"/>
              <a:chOff x="5072056" y="3047162"/>
              <a:chExt cx="1580117" cy="2592502"/>
            </a:xfrm>
          </p:grpSpPr>
          <p:pic>
            <p:nvPicPr>
              <p:cNvPr id="27" name="Graphic 26" descr="Man with solid fill">
                <a:extLst>
                  <a:ext uri="{FF2B5EF4-FFF2-40B4-BE49-F238E27FC236}">
                    <a16:creationId xmlns:a16="http://schemas.microsoft.com/office/drawing/2014/main" id="{ACC6351A-0F46-10E0-ABA9-A061CAB9C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72056" y="4059547"/>
                <a:ext cx="1580117" cy="1580117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48CFC26-C06A-949E-1E17-A6F5C6025C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156895" y="3047162"/>
                <a:ext cx="1410441" cy="1580118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2E03FA6-6E8C-16AE-5764-07D07944E08F}"/>
                </a:ext>
              </a:extLst>
            </p:cNvPr>
            <p:cNvGrpSpPr/>
            <p:nvPr/>
          </p:nvGrpSpPr>
          <p:grpSpPr>
            <a:xfrm>
              <a:off x="8671320" y="1458240"/>
              <a:ext cx="695880" cy="714960"/>
              <a:chOff x="8671320" y="1458240"/>
              <a:chExt cx="695880" cy="7149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F1B6BCE6-B5E6-B46A-BF07-D2E4F6044B71}"/>
                      </a:ext>
                    </a:extLst>
                  </p14:cNvPr>
                  <p14:cNvContentPartPr/>
                  <p14:nvPr/>
                </p14:nvContentPartPr>
                <p14:xfrm>
                  <a:off x="8747640" y="1458240"/>
                  <a:ext cx="619560" cy="714960"/>
                </p14:xfrm>
              </p:contentPart>
            </mc:Choice>
            <mc:Fallback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F1B6BCE6-B5E6-B46A-BF07-D2E4F6044B7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8739000" y="1449240"/>
                    <a:ext cx="637200" cy="73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1E0531E-AAA4-B249-8537-A7B06AC2F325}"/>
                      </a:ext>
                    </a:extLst>
                  </p14:cNvPr>
                  <p14:cNvContentPartPr/>
                  <p14:nvPr/>
                </p14:nvContentPartPr>
                <p14:xfrm>
                  <a:off x="8671320" y="1470480"/>
                  <a:ext cx="76680" cy="654120"/>
                </p14:xfrm>
              </p:contentPart>
            </mc:Choice>
            <mc:Fallback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1E0531E-AAA4-B249-8537-A7B06AC2F32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662320" y="1461480"/>
                    <a:ext cx="94320" cy="671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55" name="Date Placeholder 54">
            <a:extLst>
              <a:ext uri="{FF2B5EF4-FFF2-40B4-BE49-F238E27FC236}">
                <a16:creationId xmlns:a16="http://schemas.microsoft.com/office/drawing/2014/main" id="{E490472D-8A9A-E026-0721-3BF8F0FFC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D9B5E767-1209-EF9E-D18C-8E82C92B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11530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D8B102-BE51-5DC6-7B0D-923FFF76C49B}"/>
              </a:ext>
            </a:extLst>
          </p:cNvPr>
          <p:cNvSpPr/>
          <p:nvPr/>
        </p:nvSpPr>
        <p:spPr>
          <a:xfrm>
            <a:off x="1460830" y="2967335"/>
            <a:ext cx="9270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“Add </a:t>
            </a:r>
            <a:r>
              <a:rPr lang="en-US" sz="5400" dirty="0">
                <a:solidFill>
                  <a:srgbClr val="FF0000"/>
                </a:solidFill>
              </a:rPr>
              <a:t>bug</a:t>
            </a:r>
            <a:r>
              <a:rPr lang="en-US" sz="5400" dirty="0"/>
              <a:t> reporting instructions”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ira Code" pitchFamily="1" charset="0"/>
              <a:ea typeface="Fira Code" pitchFamily="1" charset="0"/>
              <a:cs typeface="Fira Code" pitchFamily="1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1AEA56-7FF8-51C2-81A8-2F68303778BD}"/>
              </a:ext>
            </a:extLst>
          </p:cNvPr>
          <p:cNvSpPr/>
          <p:nvPr/>
        </p:nvSpPr>
        <p:spPr>
          <a:xfrm>
            <a:off x="1388429" y="5208630"/>
            <a:ext cx="9273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“Add </a:t>
            </a:r>
            <a:r>
              <a:rPr lang="en-US" sz="5400" dirty="0" err="1"/>
              <a:t>lazyness</a:t>
            </a:r>
            <a:r>
              <a:rPr lang="en-US" sz="5400" dirty="0"/>
              <a:t> to in</a:t>
            </a:r>
            <a:r>
              <a:rPr lang="en-US" sz="5400" dirty="0">
                <a:solidFill>
                  <a:srgbClr val="FF0000"/>
                </a:solidFill>
              </a:rPr>
              <a:t>fix</a:t>
            </a:r>
            <a:r>
              <a:rPr lang="en-US" sz="5400" dirty="0"/>
              <a:t> operators”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ira Code" pitchFamily="1" charset="0"/>
              <a:ea typeface="Fira Code" pitchFamily="1" charset="0"/>
              <a:cs typeface="Fira Code" pitchFamily="1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0B6740-F5EB-E8C5-455F-D80B14175B3A}"/>
              </a:ext>
            </a:extLst>
          </p:cNvPr>
          <p:cNvSpPr/>
          <p:nvPr/>
        </p:nvSpPr>
        <p:spPr>
          <a:xfrm>
            <a:off x="1027220" y="3955490"/>
            <a:ext cx="10134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“Allow </a:t>
            </a:r>
            <a:r>
              <a:rPr lang="en-US" sz="5400" dirty="0" err="1">
                <a:solidFill>
                  <a:srgbClr val="FF0000"/>
                </a:solidFill>
              </a:rPr>
              <a:t>fix</a:t>
            </a:r>
            <a:r>
              <a:rPr lang="en-US" sz="5400" dirty="0" err="1"/>
              <a:t>c</a:t>
            </a:r>
            <a:r>
              <a:rPr lang="en-US" sz="5400" dirty="0"/>
              <a:t> [function] to take rands”</a:t>
            </a:r>
          </a:p>
        </p:txBody>
      </p:sp>
      <p:pic>
        <p:nvPicPr>
          <p:cNvPr id="7" name="Picture 6" descr="https://cacm.acm.org/magazines/2017/10/221326-a-large-scale-study-of-programming-languages-and-code-quality-in-github/fulltext ^18&#10;">
            <a:extLst>
              <a:ext uri="{FF2B5EF4-FFF2-40B4-BE49-F238E27FC236}">
                <a16:creationId xmlns:a16="http://schemas.microsoft.com/office/drawing/2014/main" id="{19B652C0-91D6-C42A-ACA9-B643DC024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08" y="447311"/>
            <a:ext cx="9726382" cy="943107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79F38D4-6283-03AB-0345-72F4AC7E9A9C}"/>
              </a:ext>
            </a:extLst>
          </p:cNvPr>
          <p:cNvSpPr/>
          <p:nvPr/>
        </p:nvSpPr>
        <p:spPr>
          <a:xfrm>
            <a:off x="3191897" y="1984790"/>
            <a:ext cx="5362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“</a:t>
            </a:r>
            <a:r>
              <a:rPr lang="en-US" sz="5400" dirty="0">
                <a:solidFill>
                  <a:srgbClr val="FF0000"/>
                </a:solidFill>
              </a:rPr>
              <a:t>Fix</a:t>
            </a:r>
            <a:r>
              <a:rPr lang="en-US" sz="5400" dirty="0"/>
              <a:t> typos in docs”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ira Code" pitchFamily="1" charset="0"/>
              <a:ea typeface="Fira Code" pitchFamily="1" charset="0"/>
              <a:cs typeface="Fira Code" pitchFamily="1" charset="0"/>
            </a:endParaRPr>
          </a:p>
        </p:txBody>
      </p: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A8B7F58D-7924-6ACA-6BAA-CD85C4F25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9EC93191-CB13-7B66-F84B-6C9EA8556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25947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3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84607-2B12-956F-2886-44F10477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website for papers!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7290E-F064-2A2B-D6D4-641DD2658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213C9-1042-7C2E-2253-C9F303F4A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2CE81-3D43-E60C-9CB6-1DBA11233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8619591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397FB-1DF9-A368-B86E-984E2C686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01F27-BB22-2CAC-4B43-0A1245D11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99E556-4D6D-E571-B104-8987FA87E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54EAEF-4469-33FA-D0EA-A3759675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B9C939-CD76-5C41-534E-660223BB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970E91-584A-2AD9-0CA6-BB8162114095}"/>
              </a:ext>
            </a:extLst>
          </p:cNvPr>
          <p:cNvGrpSpPr/>
          <p:nvPr/>
        </p:nvGrpSpPr>
        <p:grpSpPr>
          <a:xfrm>
            <a:off x="2321670" y="467217"/>
            <a:ext cx="1681259" cy="1681259"/>
            <a:chOff x="2357339" y="592422"/>
            <a:chExt cx="1681259" cy="1681259"/>
          </a:xfrm>
        </p:grpSpPr>
        <p:pic>
          <p:nvPicPr>
            <p:cNvPr id="7" name="Graphic 6" descr="Paper outline">
              <a:extLst>
                <a:ext uri="{FF2B5EF4-FFF2-40B4-BE49-F238E27FC236}">
                  <a16:creationId xmlns:a16="http://schemas.microsoft.com/office/drawing/2014/main" id="{090A2817-CEF4-7EBB-0445-A6A046E4F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7339" y="592422"/>
              <a:ext cx="1681259" cy="1681259"/>
            </a:xfrm>
            <a:prstGeom prst="rect">
              <a:avLst/>
            </a:prstGeom>
          </p:spPr>
        </p:pic>
        <p:pic>
          <p:nvPicPr>
            <p:cNvPr id="5" name="Graphic 4" descr="Beetle outline">
              <a:extLst>
                <a:ext uri="{FF2B5EF4-FFF2-40B4-BE49-F238E27FC236}">
                  <a16:creationId xmlns:a16="http://schemas.microsoft.com/office/drawing/2014/main" id="{A696542D-A0CD-10F1-2B76-8AE0A3BAF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40769" y="1117147"/>
              <a:ext cx="914400" cy="914400"/>
            </a:xfrm>
            <a:prstGeom prst="rect">
              <a:avLst/>
            </a:prstGeom>
          </p:spPr>
        </p:pic>
      </p:grpSp>
      <p:pic>
        <p:nvPicPr>
          <p:cNvPr id="8" name="Graphic 7" descr="Paper outline">
            <a:extLst>
              <a:ext uri="{FF2B5EF4-FFF2-40B4-BE49-F238E27FC236}">
                <a16:creationId xmlns:a16="http://schemas.microsoft.com/office/drawing/2014/main" id="{4D01BC4B-3A88-39F1-7126-24D9C37DA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7339" y="2158266"/>
            <a:ext cx="1681259" cy="168125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397AB88-C7C1-CE66-520A-7503802D4F8F}"/>
              </a:ext>
            </a:extLst>
          </p:cNvPr>
          <p:cNvGrpSpPr/>
          <p:nvPr/>
        </p:nvGrpSpPr>
        <p:grpSpPr>
          <a:xfrm>
            <a:off x="2357339" y="3824671"/>
            <a:ext cx="1681259" cy="1681259"/>
            <a:chOff x="2357340" y="3859104"/>
            <a:chExt cx="1681259" cy="1681259"/>
          </a:xfrm>
        </p:grpSpPr>
        <p:pic>
          <p:nvPicPr>
            <p:cNvPr id="9" name="Graphic 8" descr="Paper outline">
              <a:extLst>
                <a:ext uri="{FF2B5EF4-FFF2-40B4-BE49-F238E27FC236}">
                  <a16:creationId xmlns:a16="http://schemas.microsoft.com/office/drawing/2014/main" id="{D4B36D1F-349F-62FB-3975-3E0A8B1A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7340" y="3859104"/>
              <a:ext cx="1681259" cy="1681259"/>
            </a:xfrm>
            <a:prstGeom prst="rect">
              <a:avLst/>
            </a:prstGeom>
          </p:spPr>
        </p:pic>
        <p:pic>
          <p:nvPicPr>
            <p:cNvPr id="10" name="Graphic 9" descr="Beetle outline">
              <a:extLst>
                <a:ext uri="{FF2B5EF4-FFF2-40B4-BE49-F238E27FC236}">
                  <a16:creationId xmlns:a16="http://schemas.microsoft.com/office/drawing/2014/main" id="{EBC09E35-C5C3-BEFB-9D1B-40A7DEB7F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40769" y="4397390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147771-3463-A055-E4CC-68C6350FC27B}"/>
              </a:ext>
            </a:extLst>
          </p:cNvPr>
          <p:cNvGrpSpPr/>
          <p:nvPr/>
        </p:nvGrpSpPr>
        <p:grpSpPr>
          <a:xfrm>
            <a:off x="8443448" y="3859104"/>
            <a:ext cx="1681259" cy="1681259"/>
            <a:chOff x="2357339" y="592422"/>
            <a:chExt cx="1681259" cy="1681259"/>
          </a:xfrm>
        </p:grpSpPr>
        <p:pic>
          <p:nvPicPr>
            <p:cNvPr id="17" name="Graphic 16" descr="Paper outline">
              <a:extLst>
                <a:ext uri="{FF2B5EF4-FFF2-40B4-BE49-F238E27FC236}">
                  <a16:creationId xmlns:a16="http://schemas.microsoft.com/office/drawing/2014/main" id="{8F534839-B169-1E08-5201-7D3668FCB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7339" y="592422"/>
              <a:ext cx="1681259" cy="1681259"/>
            </a:xfrm>
            <a:prstGeom prst="rect">
              <a:avLst/>
            </a:prstGeom>
          </p:spPr>
        </p:pic>
        <p:pic>
          <p:nvPicPr>
            <p:cNvPr id="18" name="Graphic 17" descr="Beetle outline">
              <a:extLst>
                <a:ext uri="{FF2B5EF4-FFF2-40B4-BE49-F238E27FC236}">
                  <a16:creationId xmlns:a16="http://schemas.microsoft.com/office/drawing/2014/main" id="{EEAB7720-F977-9FC4-92BE-49C0097A9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40769" y="1117147"/>
              <a:ext cx="914400" cy="914400"/>
            </a:xfrm>
            <a:prstGeom prst="rect">
              <a:avLst/>
            </a:prstGeom>
          </p:spPr>
        </p:pic>
      </p:grpSp>
      <p:pic>
        <p:nvPicPr>
          <p:cNvPr id="19" name="Graphic 18" descr="Paper outline">
            <a:extLst>
              <a:ext uri="{FF2B5EF4-FFF2-40B4-BE49-F238E27FC236}">
                <a16:creationId xmlns:a16="http://schemas.microsoft.com/office/drawing/2014/main" id="{DF6EF1A9-03A6-DC53-79C8-DC082FFEC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43448" y="2158267"/>
            <a:ext cx="1681259" cy="16812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67A0F3-2904-76C4-2FC6-8770652FC925}"/>
              </a:ext>
            </a:extLst>
          </p:cNvPr>
          <p:cNvGrpSpPr/>
          <p:nvPr/>
        </p:nvGrpSpPr>
        <p:grpSpPr>
          <a:xfrm>
            <a:off x="8443448" y="477008"/>
            <a:ext cx="1681259" cy="1681259"/>
            <a:chOff x="2357340" y="3859104"/>
            <a:chExt cx="1681259" cy="1681259"/>
          </a:xfrm>
        </p:grpSpPr>
        <p:pic>
          <p:nvPicPr>
            <p:cNvPr id="21" name="Graphic 20" descr="Paper outline">
              <a:extLst>
                <a:ext uri="{FF2B5EF4-FFF2-40B4-BE49-F238E27FC236}">
                  <a16:creationId xmlns:a16="http://schemas.microsoft.com/office/drawing/2014/main" id="{D5144664-C625-243C-5E18-DCD586988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57340" y="3859104"/>
              <a:ext cx="1681259" cy="1681259"/>
            </a:xfrm>
            <a:prstGeom prst="rect">
              <a:avLst/>
            </a:prstGeom>
          </p:spPr>
        </p:pic>
        <p:pic>
          <p:nvPicPr>
            <p:cNvPr id="22" name="Graphic 21" descr="Beetle outline">
              <a:extLst>
                <a:ext uri="{FF2B5EF4-FFF2-40B4-BE49-F238E27FC236}">
                  <a16:creationId xmlns:a16="http://schemas.microsoft.com/office/drawing/2014/main" id="{04C51E5A-9E84-CE37-CD75-0DB33F25E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40769" y="4397390"/>
              <a:ext cx="914400" cy="914400"/>
            </a:xfrm>
            <a:prstGeom prst="rect">
              <a:avLst/>
            </a:prstGeom>
          </p:spPr>
        </p:pic>
      </p:grpSp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8EF9332F-DA47-BDDA-A63C-A50F4E558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8200" y="2561274"/>
            <a:ext cx="914400" cy="914400"/>
          </a:xfrm>
          <a:prstGeom prst="rect">
            <a:avLst/>
          </a:prstGeom>
        </p:spPr>
      </p:pic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1396ED4E-9AB8-BB2E-1EA1-3EB4558FE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39000" y="25612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DCC50-C137-F4D3-C29C-F03BFDAAA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F07ED-825A-B0A3-65FB-D27BB182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22E370-30B4-1A8C-D3C5-994D72398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7565232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71482-508C-C527-B72C-2444C4A1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DBBF1C-FBDE-B394-1939-43EF64954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F557F2-71DF-474E-F522-17236B1E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99" y="104311"/>
            <a:ext cx="7887801" cy="66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FFB164-2E87-6BE1-48BE-618CDFBC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7810D1-8113-BFFA-2AE4-5F87DC77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E8AEB76-719C-F827-6B3E-39D9F130F2CF}"/>
              </a:ext>
            </a:extLst>
          </p:cNvPr>
          <p:cNvGrpSpPr/>
          <p:nvPr/>
        </p:nvGrpSpPr>
        <p:grpSpPr>
          <a:xfrm>
            <a:off x="8934508" y="2089383"/>
            <a:ext cx="2679233" cy="2679233"/>
            <a:chOff x="7371735" y="1292999"/>
            <a:chExt cx="2679233" cy="2679233"/>
          </a:xfrm>
        </p:grpSpPr>
        <p:pic>
          <p:nvPicPr>
            <p:cNvPr id="6" name="Graphic 5" descr="Present outline">
              <a:extLst>
                <a:ext uri="{FF2B5EF4-FFF2-40B4-BE49-F238E27FC236}">
                  <a16:creationId xmlns:a16="http://schemas.microsoft.com/office/drawing/2014/main" id="{03FCECB6-A581-FB80-1284-4CFC4778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01000" y="3330675"/>
              <a:ext cx="553065" cy="553065"/>
            </a:xfrm>
            <a:prstGeom prst="rect">
              <a:avLst/>
            </a:prstGeom>
          </p:spPr>
        </p:pic>
        <p:pic>
          <p:nvPicPr>
            <p:cNvPr id="8" name="Graphic 7" descr="Holiday tree outline">
              <a:extLst>
                <a:ext uri="{FF2B5EF4-FFF2-40B4-BE49-F238E27FC236}">
                  <a16:creationId xmlns:a16="http://schemas.microsoft.com/office/drawing/2014/main" id="{BA561EA5-D4A4-9FA1-00BC-B106AF3B1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71735" y="1292999"/>
              <a:ext cx="2679233" cy="2679233"/>
            </a:xfrm>
            <a:prstGeom prst="rect">
              <a:avLst/>
            </a:prstGeom>
          </p:spPr>
        </p:pic>
      </p:grpSp>
      <p:pic>
        <p:nvPicPr>
          <p:cNvPr id="10" name="Graphic 9" descr="Clock outline">
            <a:extLst>
              <a:ext uri="{FF2B5EF4-FFF2-40B4-BE49-F238E27FC236}">
                <a16:creationId xmlns:a16="http://schemas.microsoft.com/office/drawing/2014/main" id="{9AA0D5CE-62C0-1DE9-02C9-993D4E476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0374" y="2218726"/>
            <a:ext cx="952500" cy="9525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3BD96E4-70F5-81A6-2556-B510CE67AC1C}"/>
              </a:ext>
            </a:extLst>
          </p:cNvPr>
          <p:cNvGrpSpPr/>
          <p:nvPr/>
        </p:nvGrpSpPr>
        <p:grpSpPr>
          <a:xfrm>
            <a:off x="1738365" y="3310495"/>
            <a:ext cx="7196143" cy="247516"/>
            <a:chOff x="1738365" y="3310495"/>
            <a:chExt cx="7196143" cy="247516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559BE5F-DF54-0DF4-76FC-07DE63FA7D91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1738365" y="3429000"/>
              <a:ext cx="7196143" cy="902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AB326FA-C43C-77DA-34DD-392AF765BD3D}"/>
                </a:ext>
              </a:extLst>
            </p:cNvPr>
            <p:cNvCxnSpPr/>
            <p:nvPr/>
          </p:nvCxnSpPr>
          <p:spPr>
            <a:xfrm>
              <a:off x="1738365" y="3319520"/>
              <a:ext cx="0" cy="237005"/>
            </a:xfrm>
            <a:prstGeom prst="line">
              <a:avLst/>
            </a:prstGeom>
            <a:ln w="15875">
              <a:head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C996CAD-167C-1107-9E23-5ED186AC0F87}"/>
                </a:ext>
              </a:extLst>
            </p:cNvPr>
            <p:cNvCxnSpPr/>
            <p:nvPr/>
          </p:nvCxnSpPr>
          <p:spPr>
            <a:xfrm>
              <a:off x="4298209" y="3310496"/>
              <a:ext cx="0" cy="237005"/>
            </a:xfrm>
            <a:prstGeom prst="line">
              <a:avLst/>
            </a:prstGeom>
            <a:ln w="15875">
              <a:head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63BF326-7E07-AA83-BEFD-4205726EE518}"/>
                </a:ext>
              </a:extLst>
            </p:cNvPr>
            <p:cNvCxnSpPr>
              <a:cxnSpLocks/>
            </p:cNvCxnSpPr>
            <p:nvPr/>
          </p:nvCxnSpPr>
          <p:spPr>
            <a:xfrm>
              <a:off x="6626078" y="3321006"/>
              <a:ext cx="0" cy="237005"/>
            </a:xfrm>
            <a:prstGeom prst="line">
              <a:avLst/>
            </a:prstGeom>
            <a:ln w="15875">
              <a:head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7759375-D2CD-875E-2CA5-3EF2E5610027}"/>
                </a:ext>
              </a:extLst>
            </p:cNvPr>
            <p:cNvCxnSpPr>
              <a:cxnSpLocks/>
            </p:cNvCxnSpPr>
            <p:nvPr/>
          </p:nvCxnSpPr>
          <p:spPr>
            <a:xfrm>
              <a:off x="8087700" y="3310495"/>
              <a:ext cx="0" cy="237005"/>
            </a:xfrm>
            <a:prstGeom prst="line">
              <a:avLst/>
            </a:prstGeom>
            <a:ln w="15875">
              <a:head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348A502-953C-4E08-42FB-894D9AFD3D56}"/>
              </a:ext>
            </a:extLst>
          </p:cNvPr>
          <p:cNvSpPr/>
          <p:nvPr/>
        </p:nvSpPr>
        <p:spPr>
          <a:xfrm>
            <a:off x="1292874" y="22333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821D21-B071-0E6B-FA9A-188A1D0D43D6}"/>
              </a:ext>
            </a:extLst>
          </p:cNvPr>
          <p:cNvSpPr/>
          <p:nvPr/>
        </p:nvSpPr>
        <p:spPr>
          <a:xfrm>
            <a:off x="3862478" y="22333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8BBB0D-5859-EEB4-3527-17E07CD96E2B}"/>
              </a:ext>
            </a:extLst>
          </p:cNvPr>
          <p:cNvSpPr/>
          <p:nvPr/>
        </p:nvSpPr>
        <p:spPr>
          <a:xfrm>
            <a:off x="6182687" y="223331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9D3B691-00F6-FE17-37F5-AABAFB40CA03}"/>
              </a:ext>
            </a:extLst>
          </p:cNvPr>
          <p:cNvSpPr/>
          <p:nvPr/>
        </p:nvSpPr>
        <p:spPr>
          <a:xfrm>
            <a:off x="7468780" y="2233311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33671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7E78D-B79C-3F53-894C-B64FA3D3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FF9E7A-7326-7950-A06F-0DFCAFAD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58D7F6-732C-554A-6F6E-0FF4D3166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820" y="0"/>
            <a:ext cx="6782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015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747A6-A5D7-23D8-20CA-E737E9BEB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904BD-3EE8-F11C-8040-0D65473E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6" name="Picture 5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7DEB577B-7236-71AF-6D47-E6024637B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1285875"/>
            <a:ext cx="12192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82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83D911-4AFC-C2E3-B3EB-92020B89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E7646-C43A-0BDE-ADA6-CB83C4129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04906-5472-3005-6B5F-31547D7B1284}"/>
              </a:ext>
            </a:extLst>
          </p:cNvPr>
          <p:cNvSpPr/>
          <p:nvPr/>
        </p:nvSpPr>
        <p:spPr>
          <a:xfrm>
            <a:off x="3162300" y="1099206"/>
            <a:ext cx="5482591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83126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22634-73D7-AA9B-EA93-A993D5E3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C8761-232C-8C2D-F379-2CFF0E5D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5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BBDFBF7-41CD-580D-1AFA-4D688493C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67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548FF8-A46B-6506-D309-048B29B5B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525"/>
            <a:ext cx="12192000" cy="556895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8A8FF-40A1-7D43-8BBF-ECFF3A369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114E8-1C16-773D-770A-0AAED5F7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387531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D827F49F-CB63-DFC6-AEA4-D557BB37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05CD6-C7B9-D85B-3D97-9C93E7E87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71F87-3691-9EB3-CF7B-EDD764F8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105636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each with waves crashing on it&#10;&#10;Description automatically generated with low confidence">
            <a:extLst>
              <a:ext uri="{FF2B5EF4-FFF2-40B4-BE49-F238E27FC236}">
                <a16:creationId xmlns:a16="http://schemas.microsoft.com/office/drawing/2014/main" id="{3A1ECE14-98CE-7012-5FBB-D648CA8E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3" y="772161"/>
            <a:ext cx="3278889" cy="4910137"/>
          </a:xfrm>
          <a:prstGeom prst="rect">
            <a:avLst/>
          </a:prstGeom>
        </p:spPr>
      </p:pic>
      <p:pic>
        <p:nvPicPr>
          <p:cNvPr id="6" name="Picture 5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BBC5AFCB-794D-1047-2CC4-3C6764274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043" y="772160"/>
            <a:ext cx="3919401" cy="4910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4DB7D-E29D-9FDC-EF40-38411451A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835" y="772160"/>
            <a:ext cx="3919401" cy="491013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FA12F1-5608-47EA-FD33-C09DB56E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CD41BF-3903-A466-2953-75BAFA54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423290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5218E-0FDF-7988-15F4-AC1CE53D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7603C1-0EB0-26AB-4494-A9586600C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5B07BCB5-702A-C64F-A11E-532039105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37" y="833437"/>
            <a:ext cx="10372725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77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435A868-79F2-E40E-2A4F-F7823DA33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2713"/>
            <a:ext cx="12192000" cy="67325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F82E81-C3D9-C1EE-22D5-2517E3BE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4FAAB-15A7-AEAE-1DDB-2346B25B5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398538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u"/>
      </p:transition>
    </mc:Choice>
    <mc:Fallback>
      <p:transition>
        <p:push dir="u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302C530-C1CF-0D2D-1863-5097FB79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104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www.hillelwayne.com/talks/ese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56259E-D1AC-1A79-ED06-09205FAC2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3D5BD-8D84-02FA-D07D-F04DA1DEA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3407856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2F9E-8217-462E-1C71-8734C2E4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5763F-C5A6-067C-B89F-0208B2085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is hard</a:t>
            </a:r>
          </a:p>
          <a:p>
            <a:r>
              <a:rPr lang="en-US" dirty="0"/>
              <a:t>We’re not very good at it</a:t>
            </a:r>
          </a:p>
          <a:p>
            <a:r>
              <a:rPr lang="en-US" dirty="0"/>
              <a:t>Take more naps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BD485-5DB1-12CF-26C1-A0C17937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79D42-B0D7-9F11-7EA4-498B1B0CF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6314623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1E640-EB89-CAEE-C6E4-A5D0FB7443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D6722-FF92-E03E-3B2A-61BA8AE4B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1FDEA-C31E-A8E0-E2CD-4D1852D33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CE2CC-4F5E-1CD1-B41E-8BA9B606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1623889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681189-5BCB-569A-9BEC-D917EB451AE9}"/>
              </a:ext>
            </a:extLst>
          </p:cNvPr>
          <p:cNvSpPr/>
          <p:nvPr/>
        </p:nvSpPr>
        <p:spPr>
          <a:xfrm>
            <a:off x="6260053" y="5194513"/>
            <a:ext cx="6484397" cy="55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184116-30FB-C916-552B-15A314F5C976}"/>
              </a:ext>
            </a:extLst>
          </p:cNvPr>
          <p:cNvSpPr/>
          <p:nvPr/>
        </p:nvSpPr>
        <p:spPr>
          <a:xfrm>
            <a:off x="608563" y="1319197"/>
            <a:ext cx="1754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Spark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61E8CE-6EFB-63B9-7334-08F97A2B9E6F}"/>
              </a:ext>
            </a:extLst>
          </p:cNvPr>
          <p:cNvSpPr/>
          <p:nvPr/>
        </p:nvSpPr>
        <p:spPr>
          <a:xfrm>
            <a:off x="608563" y="3096933"/>
            <a:ext cx="30559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GiraphLab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721E27-BB4B-B0D5-33B6-E5068B26D4CB}"/>
              </a:ext>
            </a:extLst>
          </p:cNvPr>
          <p:cNvSpPr/>
          <p:nvPr/>
        </p:nvSpPr>
        <p:spPr>
          <a:xfrm>
            <a:off x="634304" y="4020263"/>
            <a:ext cx="2268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GraphX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5710A-CC2B-1AB5-D927-F7FE68A9D076}"/>
              </a:ext>
            </a:extLst>
          </p:cNvPr>
          <p:cNvSpPr/>
          <p:nvPr/>
        </p:nvSpPr>
        <p:spPr>
          <a:xfrm>
            <a:off x="585232" y="2242527"/>
            <a:ext cx="2068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Giraph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Graphic 6" descr="Laptop with solid fill">
            <a:extLst>
              <a:ext uri="{FF2B5EF4-FFF2-40B4-BE49-F238E27FC236}">
                <a16:creationId xmlns:a16="http://schemas.microsoft.com/office/drawing/2014/main" id="{2DA1A0A0-BD32-F048-F382-67DCCFFD7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304" y="5014595"/>
            <a:ext cx="914401" cy="91440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55F6EE7-D838-081F-1805-54DE76033115}"/>
              </a:ext>
            </a:extLst>
          </p:cNvPr>
          <p:cNvSpPr/>
          <p:nvPr/>
        </p:nvSpPr>
        <p:spPr>
          <a:xfrm>
            <a:off x="4065495" y="1503580"/>
            <a:ext cx="365760" cy="55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53A864-9E72-31C1-A90D-8BA8662C8C25}"/>
              </a:ext>
            </a:extLst>
          </p:cNvPr>
          <p:cNvSpPr/>
          <p:nvPr/>
        </p:nvSpPr>
        <p:spPr>
          <a:xfrm>
            <a:off x="4065493" y="2426910"/>
            <a:ext cx="1645920" cy="55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1E5E91-8BD3-477F-5CEE-732EDDAF3C16}"/>
              </a:ext>
            </a:extLst>
          </p:cNvPr>
          <p:cNvSpPr/>
          <p:nvPr/>
        </p:nvSpPr>
        <p:spPr>
          <a:xfrm>
            <a:off x="4065493" y="3281316"/>
            <a:ext cx="1280160" cy="55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C73653-CAD2-6530-BF96-EA6568B18E6E}"/>
              </a:ext>
            </a:extLst>
          </p:cNvPr>
          <p:cNvSpPr/>
          <p:nvPr/>
        </p:nvSpPr>
        <p:spPr>
          <a:xfrm>
            <a:off x="4065493" y="4204646"/>
            <a:ext cx="1280160" cy="55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7C6FA2-A4F0-D173-155A-783AB9A9D95F}"/>
              </a:ext>
            </a:extLst>
          </p:cNvPr>
          <p:cNvSpPr/>
          <p:nvPr/>
        </p:nvSpPr>
        <p:spPr>
          <a:xfrm>
            <a:off x="4065493" y="5194513"/>
            <a:ext cx="2194560" cy="55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728D24-06C3-744B-0DDC-489200E2CFA1}"/>
              </a:ext>
            </a:extLst>
          </p:cNvPr>
          <p:cNvSpPr/>
          <p:nvPr/>
        </p:nvSpPr>
        <p:spPr>
          <a:xfrm>
            <a:off x="10356233" y="1319197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4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84F0F5-AF77-169C-F3A7-A3654033E17D}"/>
              </a:ext>
            </a:extLst>
          </p:cNvPr>
          <p:cNvSpPr/>
          <p:nvPr/>
        </p:nvSpPr>
        <p:spPr>
          <a:xfrm>
            <a:off x="10226390" y="2350249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18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252C93-FF08-C06E-7A95-C6D7F494F9F4}"/>
              </a:ext>
            </a:extLst>
          </p:cNvPr>
          <p:cNvSpPr/>
          <p:nvPr/>
        </p:nvSpPr>
        <p:spPr>
          <a:xfrm>
            <a:off x="10226390" y="3204655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14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F65F7E-4B37-51B8-9296-558D4768DC70}"/>
              </a:ext>
            </a:extLst>
          </p:cNvPr>
          <p:cNvSpPr/>
          <p:nvPr/>
        </p:nvSpPr>
        <p:spPr>
          <a:xfrm>
            <a:off x="10226390" y="4127985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14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F1699BB-25C2-B4D5-D6E4-107B2A291C28}"/>
              </a:ext>
            </a:extLst>
          </p:cNvPr>
          <p:cNvSpPr/>
          <p:nvPr/>
        </p:nvSpPr>
        <p:spPr>
          <a:xfrm>
            <a:off x="10226389" y="5166134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</a:rPr>
              <a:t>24</a:t>
            </a:r>
            <a:endParaRPr lang="en-US" sz="4000" b="0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13E393-0DE6-56E0-E6AF-02512B33D662}"/>
              </a:ext>
            </a:extLst>
          </p:cNvPr>
          <p:cNvSpPr/>
          <p:nvPr/>
        </p:nvSpPr>
        <p:spPr>
          <a:xfrm>
            <a:off x="9652743" y="119674"/>
            <a:ext cx="20297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u="sng" dirty="0">
                <a:ln w="0"/>
              </a:rPr>
              <a:t>graphs/</a:t>
            </a:r>
            <a:r>
              <a:rPr lang="en-US" sz="3600" u="sng" dirty="0" err="1">
                <a:ln w="0"/>
              </a:rPr>
              <a:t>hr</a:t>
            </a:r>
            <a:endParaRPr lang="en-US" sz="3600" b="0" u="sng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E8A576-FE73-D04E-A00E-FB102CD704D9}"/>
              </a:ext>
            </a:extLst>
          </p:cNvPr>
          <p:cNvSpPr/>
          <p:nvPr/>
        </p:nvSpPr>
        <p:spPr>
          <a:xfrm>
            <a:off x="0" y="5999998"/>
            <a:ext cx="12915900" cy="5545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059D83C-5C4F-B108-9905-007BE365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606978D-C92D-50AF-8163-65A1FFADE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79625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push dir="d"/>
      </p:transition>
    </mc:Choice>
    <mc:Fallback>
      <p:transition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5C98-6619-AECB-2B14-2AACCB4D7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“If you are going to use a big data system for yourself, see if it is faster than your laptop.”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3A2CF-2EA8-EF10-16C9-0BA8772A6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Frank McSherry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49D5D-4EAE-0C2B-7B80-607711DD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@hillelogram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A7D50-5274-CA51-2571-3F0CD59B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hillelwayne.com/talks/ese</a:t>
            </a:r>
          </a:p>
        </p:txBody>
      </p:sp>
    </p:spTree>
    <p:extLst>
      <p:ext uri="{BB962C8B-B14F-4D97-AF65-F5344CB8AC3E}">
        <p14:creationId xmlns:p14="http://schemas.microsoft.com/office/powerpoint/2010/main" val="9741317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0E65D17-F2D8-4192-8193-EE36A5C288F5}">
  <we:reference id="wa104380862" version="1.5.0.0" store="en-US" storeType="OMEX"/>
  <we:alternateReferences>
    <we:reference id="WA104380862" version="1.5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30100</TotalTime>
  <Words>1348</Words>
  <Application>Microsoft Office PowerPoint</Application>
  <PresentationFormat>Widescreen</PresentationFormat>
  <Paragraphs>330</Paragraphs>
  <Slides>72</Slides>
  <Notes>28</Notes>
  <HiddenSlides>4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Calibri Light</vt:lpstr>
      <vt:lpstr>Fira Code</vt:lpstr>
      <vt:lpstr>Office Theme</vt:lpstr>
      <vt:lpstr>PowerPoint Presentation</vt:lpstr>
      <vt:lpstr>What We Know We Don't Know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“If you are going to use a big data system for yourself, see if it is faster than your laptop.”</vt:lpstr>
      <vt:lpstr>PowerPoint Presentation</vt:lpstr>
      <vt:lpstr>PowerPoint Presentation</vt:lpstr>
      <vt:lpstr>What We Know We Don't Know</vt:lpstr>
      <vt:lpstr>Topics</vt:lpstr>
      <vt:lpstr>www.hillelwayne.com/talks/ese</vt:lpstr>
      <vt:lpstr>PowerPoint Presentation</vt:lpstr>
      <vt:lpstr>PowerPoint Presentation</vt:lpstr>
      <vt:lpstr>PowerPoint Presentation</vt:lpstr>
      <vt:lpstr>TDD is a discipline for programmers like ... sterile procedure is for surgeons. Are there times when surgeons don’t use sterile procedure?</vt:lpstr>
      <vt:lpstr>Test-first fundamentalism is like abstinence-only sex ed: An unrealistic, ineffective morality campaign for self-loathing and shaming.</vt:lpstr>
      <vt:lpstr>Scientific Method</vt:lpstr>
      <vt:lpstr>"Syntax highlighting is juvenile. […] when I became a man, I did away with childish things."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Observational Studies</vt:lpstr>
      <vt:lpstr>PowerPoint Presentation</vt:lpstr>
      <vt:lpstr>PowerPoint Presentation</vt:lpstr>
      <vt:lpstr>PowerPoint Presentation</vt:lpstr>
      <vt:lpstr>PowerPoint Presentation</vt:lpstr>
      <vt:lpstr>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https://www.hillelwayne.com/post/this-is-how-science-happens/</vt:lpstr>
      <vt:lpstr>PowerPoint Presentation</vt:lpstr>
      <vt:lpstr>PowerPoint Presentation</vt:lpstr>
      <vt:lpstr>PowerPoint Presentation</vt:lpstr>
      <vt:lpstr>See website for papers!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www.hillelwayne.com/talks/ese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Hillel Wayne</dc:creator>
  <cp:lastModifiedBy>Hillel Wayne</cp:lastModifiedBy>
  <cp:revision>149</cp:revision>
  <dcterms:created xsi:type="dcterms:W3CDTF">2022-10-13T20:24:09Z</dcterms:created>
  <dcterms:modified xsi:type="dcterms:W3CDTF">2022-11-07T21:34:18Z</dcterms:modified>
</cp:coreProperties>
</file>